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9" r:id="rId3"/>
    <p:sldId id="260" r:id="rId4"/>
    <p:sldId id="261" r:id="rId5"/>
    <p:sldId id="258" r:id="rId6"/>
    <p:sldId id="268" r:id="rId7"/>
    <p:sldId id="271" r:id="rId8"/>
    <p:sldId id="262" r:id="rId9"/>
    <p:sldId id="269" r:id="rId10"/>
    <p:sldId id="273" r:id="rId11"/>
    <p:sldId id="274" r:id="rId12"/>
    <p:sldId id="276" r:id="rId13"/>
    <p:sldId id="292" r:id="rId14"/>
    <p:sldId id="278" r:id="rId15"/>
    <p:sldId id="279" r:id="rId16"/>
    <p:sldId id="293" r:id="rId17"/>
    <p:sldId id="282" r:id="rId18"/>
    <p:sldId id="283" r:id="rId19"/>
    <p:sldId id="294" r:id="rId20"/>
    <p:sldId id="284" r:id="rId21"/>
    <p:sldId id="286" r:id="rId22"/>
    <p:sldId id="287" r:id="rId23"/>
    <p:sldId id="288" r:id="rId24"/>
    <p:sldId id="29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საშუალო სტილი 2 - აქცენტი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99" autoAdjust="0"/>
    <p:restoredTop sz="94660"/>
  </p:normalViewPr>
  <p:slideViewPr>
    <p:cSldViewPr>
      <p:cViewPr varScale="1">
        <p:scale>
          <a:sx n="91" d="100"/>
          <a:sy n="91" d="100"/>
        </p:scale>
        <p:origin x="-4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4EB6DC-4397-4E28-A271-88E35295FFB6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7B98E4-CF10-4614-8C57-46B6AE261031}">
      <dgm:prSet phldrT="[ტექსტი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a-GE" sz="3600" b="1" dirty="0" smtClean="0"/>
            <a:t>40</a:t>
          </a:r>
        </a:p>
        <a:p>
          <a:r>
            <a:rPr lang="ka-GE" sz="1800" b="1" dirty="0" smtClean="0"/>
            <a:t>ლიმონის</a:t>
          </a:r>
        </a:p>
        <a:p>
          <a:r>
            <a:rPr lang="ka-GE" sz="1800" b="1" dirty="0" smtClean="0"/>
            <a:t>ჯიშ ნიმუში</a:t>
          </a:r>
          <a:endParaRPr lang="en-US" sz="1800" b="1" dirty="0"/>
        </a:p>
      </dgm:t>
    </dgm:pt>
    <dgm:pt modelId="{EC134AB2-8612-4A09-8A77-0369775CCD9C}" type="parTrans" cxnId="{0A2F3D44-C0A1-4505-B17A-CAE65497299D}">
      <dgm:prSet/>
      <dgm:spPr/>
      <dgm:t>
        <a:bodyPr/>
        <a:lstStyle/>
        <a:p>
          <a:endParaRPr lang="en-US"/>
        </a:p>
      </dgm:t>
    </dgm:pt>
    <dgm:pt modelId="{34CB0F36-3903-4587-BE92-C7B37863C6DF}" type="sibTrans" cxnId="{0A2F3D44-C0A1-4505-B17A-CAE65497299D}">
      <dgm:prSet/>
      <dgm:spPr/>
      <dgm:t>
        <a:bodyPr/>
        <a:lstStyle/>
        <a:p>
          <a:endParaRPr lang="en-US"/>
        </a:p>
      </dgm:t>
    </dgm:pt>
    <dgm:pt modelId="{A407477A-BB53-4278-95B3-F6F5B90C0E6A}">
      <dgm:prSet phldrT="[ტექსტი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a-GE" sz="3600" b="1" dirty="0" smtClean="0"/>
            <a:t>19</a:t>
          </a:r>
        </a:p>
        <a:p>
          <a:r>
            <a:rPr lang="ka-GE" sz="2000" b="1" dirty="0" smtClean="0"/>
            <a:t>მანდარინის</a:t>
          </a:r>
        </a:p>
        <a:p>
          <a:r>
            <a:rPr lang="ka-GE" sz="2000" b="1" dirty="0" smtClean="0"/>
            <a:t>ჯიშ ნიმუში</a:t>
          </a:r>
          <a:endParaRPr lang="en-US" sz="2000" b="1" dirty="0"/>
        </a:p>
      </dgm:t>
    </dgm:pt>
    <dgm:pt modelId="{4A5354CD-DAF1-433A-BCEF-B8277D9A39BE}" type="parTrans" cxnId="{701C38C0-16AD-4762-AA97-D324CC275748}">
      <dgm:prSet/>
      <dgm:spPr/>
      <dgm:t>
        <a:bodyPr/>
        <a:lstStyle/>
        <a:p>
          <a:endParaRPr lang="en-US"/>
        </a:p>
      </dgm:t>
    </dgm:pt>
    <dgm:pt modelId="{CCCDBB21-58F6-41D4-B340-44AB3EEA3540}" type="sibTrans" cxnId="{701C38C0-16AD-4762-AA97-D324CC275748}">
      <dgm:prSet/>
      <dgm:spPr/>
      <dgm:t>
        <a:bodyPr/>
        <a:lstStyle/>
        <a:p>
          <a:endParaRPr lang="en-US"/>
        </a:p>
      </dgm:t>
    </dgm:pt>
    <dgm:pt modelId="{E23AA506-3BCF-4CAA-9F1E-D4F36C66689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b="1" dirty="0" smtClean="0"/>
            <a:t>80</a:t>
          </a:r>
          <a:endParaRPr lang="ka-GE" sz="3600" b="1" dirty="0" smtClean="0"/>
        </a:p>
        <a:p>
          <a:r>
            <a:rPr lang="ka-GE" sz="1800" b="1" dirty="0" smtClean="0"/>
            <a:t>ფორთოხლის</a:t>
          </a:r>
        </a:p>
        <a:p>
          <a:r>
            <a:rPr lang="ka-GE" sz="1800" b="1" dirty="0" smtClean="0"/>
            <a:t>ჯიშ ნიმუში</a:t>
          </a:r>
          <a:r>
            <a:rPr lang="en-US" sz="1800" b="1" dirty="0" smtClean="0"/>
            <a:t> </a:t>
          </a:r>
          <a:r>
            <a:rPr lang="en-US" sz="2800" b="1" dirty="0" smtClean="0"/>
            <a:t> </a:t>
          </a:r>
          <a:endParaRPr lang="en-US" sz="2800" b="1" dirty="0"/>
        </a:p>
      </dgm:t>
    </dgm:pt>
    <dgm:pt modelId="{BF605686-07D4-46CD-A745-A7CB5535B3E3}" type="parTrans" cxnId="{4BD02100-BFD0-4C4E-8F09-8B5F59A93033}">
      <dgm:prSet/>
      <dgm:spPr/>
      <dgm:t>
        <a:bodyPr/>
        <a:lstStyle/>
        <a:p>
          <a:endParaRPr lang="en-US"/>
        </a:p>
      </dgm:t>
    </dgm:pt>
    <dgm:pt modelId="{57D49B4B-0942-4271-8DF2-1E37253F9D9F}" type="sibTrans" cxnId="{4BD02100-BFD0-4C4E-8F09-8B5F59A93033}">
      <dgm:prSet/>
      <dgm:spPr/>
      <dgm:t>
        <a:bodyPr/>
        <a:lstStyle/>
        <a:p>
          <a:endParaRPr lang="en-US"/>
        </a:p>
      </dgm:t>
    </dgm:pt>
    <dgm:pt modelId="{6F15910E-573A-4D4C-939D-197B4AB94CA1}" type="pres">
      <dgm:prSet presAssocID="{FB4EB6DC-4397-4E28-A271-88E35295FFB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F08C63-73D8-4A52-AB58-497746A8770D}" type="pres">
      <dgm:prSet presAssocID="{C57B98E4-CF10-4614-8C57-46B6AE261031}" presName="node" presStyleLbl="node1" presStyleIdx="0" presStyleCnt="3" custScaleX="821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9C3D31-E20F-401B-B535-2741958C2D07}" type="pres">
      <dgm:prSet presAssocID="{34CB0F36-3903-4587-BE92-C7B37863C6DF}" presName="sibTrans" presStyleCnt="0"/>
      <dgm:spPr/>
    </dgm:pt>
    <dgm:pt modelId="{6D0FE79D-225A-4FE8-9547-48E19ED74318}" type="pres">
      <dgm:prSet presAssocID="{E23AA506-3BCF-4CAA-9F1E-D4F36C666893}" presName="node" presStyleLbl="node1" presStyleIdx="1" presStyleCnt="3" custScaleX="109010" custLinFactNeighborX="-82131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176642-01F4-4E76-B5F9-E799CCC655FB}" type="pres">
      <dgm:prSet presAssocID="{57D49B4B-0942-4271-8DF2-1E37253F9D9F}" presName="sibTrans" presStyleCnt="0"/>
      <dgm:spPr/>
    </dgm:pt>
    <dgm:pt modelId="{1A3DFBB0-43E3-48B0-8BFE-61E360EC2AEF}" type="pres">
      <dgm:prSet presAssocID="{A407477A-BB53-4278-95B3-F6F5B90C0E6A}" presName="node" presStyleLbl="node1" presStyleIdx="2" presStyleCnt="3" custScaleX="96994" custScaleY="78914" custLinFactX="-17783" custLinFactNeighborX="-10000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2F3D44-C0A1-4505-B17A-CAE65497299D}" srcId="{FB4EB6DC-4397-4E28-A271-88E35295FFB6}" destId="{C57B98E4-CF10-4614-8C57-46B6AE261031}" srcOrd="0" destOrd="0" parTransId="{EC134AB2-8612-4A09-8A77-0369775CCD9C}" sibTransId="{34CB0F36-3903-4587-BE92-C7B37863C6DF}"/>
    <dgm:cxn modelId="{F1594C20-E0A2-4404-B7CD-FA16AD2EE315}" type="presOf" srcId="{C57B98E4-CF10-4614-8C57-46B6AE261031}" destId="{12F08C63-73D8-4A52-AB58-497746A8770D}" srcOrd="0" destOrd="0" presId="urn:microsoft.com/office/officeart/2005/8/layout/hList6"/>
    <dgm:cxn modelId="{0344D7B5-C1EF-46DA-8DA0-8C1C5D5825D0}" type="presOf" srcId="{E23AA506-3BCF-4CAA-9F1E-D4F36C666893}" destId="{6D0FE79D-225A-4FE8-9547-48E19ED74318}" srcOrd="0" destOrd="0" presId="urn:microsoft.com/office/officeart/2005/8/layout/hList6"/>
    <dgm:cxn modelId="{701C38C0-16AD-4762-AA97-D324CC275748}" srcId="{FB4EB6DC-4397-4E28-A271-88E35295FFB6}" destId="{A407477A-BB53-4278-95B3-F6F5B90C0E6A}" srcOrd="2" destOrd="0" parTransId="{4A5354CD-DAF1-433A-BCEF-B8277D9A39BE}" sibTransId="{CCCDBB21-58F6-41D4-B340-44AB3EEA3540}"/>
    <dgm:cxn modelId="{AA2E7F4D-F0B2-4906-A61E-930A8F365694}" type="presOf" srcId="{A407477A-BB53-4278-95B3-F6F5B90C0E6A}" destId="{1A3DFBB0-43E3-48B0-8BFE-61E360EC2AEF}" srcOrd="0" destOrd="0" presId="urn:microsoft.com/office/officeart/2005/8/layout/hList6"/>
    <dgm:cxn modelId="{4BD02100-BFD0-4C4E-8F09-8B5F59A93033}" srcId="{FB4EB6DC-4397-4E28-A271-88E35295FFB6}" destId="{E23AA506-3BCF-4CAA-9F1E-D4F36C666893}" srcOrd="1" destOrd="0" parTransId="{BF605686-07D4-46CD-A745-A7CB5535B3E3}" sibTransId="{57D49B4B-0942-4271-8DF2-1E37253F9D9F}"/>
    <dgm:cxn modelId="{AC4A687D-52A5-465B-B12E-156F2BFDB970}" type="presOf" srcId="{FB4EB6DC-4397-4E28-A271-88E35295FFB6}" destId="{6F15910E-573A-4D4C-939D-197B4AB94CA1}" srcOrd="0" destOrd="0" presId="urn:microsoft.com/office/officeart/2005/8/layout/hList6"/>
    <dgm:cxn modelId="{2897AB94-8404-4FCC-9C18-73B0B0C9A05D}" type="presParOf" srcId="{6F15910E-573A-4D4C-939D-197B4AB94CA1}" destId="{12F08C63-73D8-4A52-AB58-497746A8770D}" srcOrd="0" destOrd="0" presId="urn:microsoft.com/office/officeart/2005/8/layout/hList6"/>
    <dgm:cxn modelId="{56B8D0EB-301E-421F-A41F-ECFA4978F787}" type="presParOf" srcId="{6F15910E-573A-4D4C-939D-197B4AB94CA1}" destId="{759C3D31-E20F-401B-B535-2741958C2D07}" srcOrd="1" destOrd="0" presId="urn:microsoft.com/office/officeart/2005/8/layout/hList6"/>
    <dgm:cxn modelId="{F0EFD100-EC41-4DBB-9520-FE2C6FC810B7}" type="presParOf" srcId="{6F15910E-573A-4D4C-939D-197B4AB94CA1}" destId="{6D0FE79D-225A-4FE8-9547-48E19ED74318}" srcOrd="2" destOrd="0" presId="urn:microsoft.com/office/officeart/2005/8/layout/hList6"/>
    <dgm:cxn modelId="{F19648C8-0221-4F30-9A33-0AC53F57ECF2}" type="presParOf" srcId="{6F15910E-573A-4D4C-939D-197B4AB94CA1}" destId="{77176642-01F4-4E76-B5F9-E799CCC655FB}" srcOrd="3" destOrd="0" presId="urn:microsoft.com/office/officeart/2005/8/layout/hList6"/>
    <dgm:cxn modelId="{538D3158-A794-472D-9F9B-7B3F96A349CD}" type="presParOf" srcId="{6F15910E-573A-4D4C-939D-197B4AB94CA1}" destId="{1A3DFBB0-43E3-48B0-8BFE-61E360EC2AEF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DB6E7A-E897-49AD-B013-BBB8D96D26E6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E16893-C58B-46A3-9C49-074C29932866}">
      <dgm:prSet phldrT="[ტექსტი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ka-GE" sz="3600" b="1" dirty="0" smtClean="0">
              <a:solidFill>
                <a:schemeClr val="tx1"/>
              </a:solidFill>
            </a:rPr>
            <a:t>1894-</a:t>
          </a:r>
          <a:r>
            <a:rPr lang="en-US" sz="3600" b="1" dirty="0" smtClean="0">
              <a:solidFill>
                <a:schemeClr val="tx1"/>
              </a:solidFill>
            </a:rPr>
            <a:t>1915</a:t>
          </a:r>
          <a:r>
            <a:rPr lang="ka-GE" sz="3600" b="1" dirty="0" err="1" smtClean="0">
              <a:solidFill>
                <a:schemeClr val="tx1"/>
              </a:solidFill>
            </a:rPr>
            <a:t>წწ</a:t>
          </a:r>
          <a:r>
            <a:rPr lang="ka-GE" sz="3600" b="1" dirty="0" smtClean="0">
              <a:solidFill>
                <a:schemeClr val="tx1"/>
              </a:solidFill>
            </a:rPr>
            <a:t> -</a:t>
          </a:r>
          <a:r>
            <a:rPr lang="en-US" sz="3100" b="1" dirty="0" smtClean="0">
              <a:solidFill>
                <a:schemeClr val="tx1"/>
              </a:solidFill>
            </a:rPr>
            <a:t>205 </a:t>
          </a:r>
          <a:r>
            <a:rPr lang="ka-GE" sz="3100" b="1" dirty="0" smtClean="0">
              <a:solidFill>
                <a:schemeClr val="tx1"/>
              </a:solidFill>
            </a:rPr>
            <a:t>ჯიშ ნიმუში</a:t>
          </a:r>
          <a:r>
            <a:rPr lang="en-US" sz="3100" b="1" dirty="0" smtClean="0">
              <a:solidFill>
                <a:schemeClr val="tx1"/>
              </a:solidFill>
            </a:rPr>
            <a:t> </a:t>
          </a:r>
          <a:endParaRPr lang="en-US" sz="3100" dirty="0"/>
        </a:p>
      </dgm:t>
    </dgm:pt>
    <dgm:pt modelId="{4F470A88-764D-4A92-95B7-83857F746317}" type="parTrans" cxnId="{6913F2C4-BB50-4FBF-803C-2E0F0107C354}">
      <dgm:prSet/>
      <dgm:spPr/>
      <dgm:t>
        <a:bodyPr/>
        <a:lstStyle/>
        <a:p>
          <a:endParaRPr lang="en-US"/>
        </a:p>
      </dgm:t>
    </dgm:pt>
    <dgm:pt modelId="{2A56580E-AD1E-4064-8556-F3E56CB46DED}" type="sibTrans" cxnId="{6913F2C4-BB50-4FBF-803C-2E0F0107C354}">
      <dgm:prSet/>
      <dgm:spPr/>
      <dgm:t>
        <a:bodyPr/>
        <a:lstStyle/>
        <a:p>
          <a:endParaRPr lang="en-US"/>
        </a:p>
      </dgm:t>
    </dgm:pt>
    <dgm:pt modelId="{CAF14C21-E67C-419B-85E7-84D8EA9CCDC7}">
      <dgm:prSet phldrT="[ტექსტი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a-GE" sz="3200" b="1" dirty="0" smtClean="0">
              <a:solidFill>
                <a:schemeClr val="tx1"/>
              </a:solidFill>
            </a:rPr>
            <a:t>1927-1936-წწ  დაემატა </a:t>
          </a:r>
          <a:r>
            <a:rPr lang="en-US" sz="3200" b="1" dirty="0" smtClean="0">
              <a:solidFill>
                <a:schemeClr val="tx1"/>
              </a:solidFill>
            </a:rPr>
            <a:t>196 </a:t>
          </a:r>
          <a:r>
            <a:rPr lang="ka-GE" sz="3200" b="1" dirty="0" smtClean="0">
              <a:solidFill>
                <a:schemeClr val="tx1"/>
              </a:solidFill>
            </a:rPr>
            <a:t>ჯიში (სულ 561)</a:t>
          </a:r>
          <a:r>
            <a:rPr lang="en-US" sz="3200" b="1" dirty="0" smtClean="0">
              <a:solidFill>
                <a:schemeClr val="tx1"/>
              </a:solidFill>
            </a:rPr>
            <a:t> </a:t>
          </a:r>
          <a:r>
            <a:rPr lang="ka-GE" sz="3200" b="1" dirty="0" err="1" smtClean="0">
              <a:solidFill>
                <a:schemeClr val="tx1"/>
              </a:solidFill>
            </a:rPr>
            <a:t>აქადან</a:t>
          </a:r>
          <a:r>
            <a:rPr lang="ka-GE" sz="3200" b="1" dirty="0" smtClean="0">
              <a:solidFill>
                <a:schemeClr val="tx1"/>
              </a:solidFill>
            </a:rPr>
            <a:t>     </a:t>
          </a:r>
          <a:r>
            <a:rPr lang="de-DE" sz="3200" b="1" dirty="0" smtClean="0"/>
            <a:t>85</a:t>
          </a:r>
          <a:r>
            <a:rPr lang="ka-GE" sz="3200" b="1" dirty="0" smtClean="0"/>
            <a:t>    მანდარინია</a:t>
          </a:r>
          <a:endParaRPr lang="en-US" sz="3200" b="1" dirty="0"/>
        </a:p>
      </dgm:t>
    </dgm:pt>
    <dgm:pt modelId="{36EA657E-32DA-4257-9F70-7324D77764EB}" type="parTrans" cxnId="{FEF56038-444A-4B4A-AD88-4EFD927677E4}">
      <dgm:prSet/>
      <dgm:spPr/>
      <dgm:t>
        <a:bodyPr/>
        <a:lstStyle/>
        <a:p>
          <a:endParaRPr lang="en-US"/>
        </a:p>
      </dgm:t>
    </dgm:pt>
    <dgm:pt modelId="{DF3FD0FF-D6DC-4511-B189-0D8720847882}" type="sibTrans" cxnId="{FEF56038-444A-4B4A-AD88-4EFD927677E4}">
      <dgm:prSet/>
      <dgm:spPr/>
      <dgm:t>
        <a:bodyPr/>
        <a:lstStyle/>
        <a:p>
          <a:endParaRPr lang="en-US"/>
        </a:p>
      </dgm:t>
    </dgm:pt>
    <dgm:pt modelId="{DF666A15-2B90-4ED3-8FD5-B3796B7A9066}">
      <dgm:prSet phldrT="[ტექსტი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b="1" dirty="0" smtClean="0"/>
            <a:t>1936-1946</a:t>
          </a:r>
          <a:r>
            <a:rPr lang="ka-GE" sz="3600" b="1" dirty="0" smtClean="0"/>
            <a:t> დაემატა 81 ჯიში</a:t>
          </a:r>
          <a:endParaRPr lang="en-US" sz="3600" b="1" dirty="0"/>
        </a:p>
      </dgm:t>
    </dgm:pt>
    <dgm:pt modelId="{71C88E1B-1A7A-498E-BB17-7DFDBD1F4AC8}" type="parTrans" cxnId="{F7291E45-7B3E-4370-B75C-7862330F1157}">
      <dgm:prSet/>
      <dgm:spPr/>
      <dgm:t>
        <a:bodyPr/>
        <a:lstStyle/>
        <a:p>
          <a:endParaRPr lang="en-US"/>
        </a:p>
      </dgm:t>
    </dgm:pt>
    <dgm:pt modelId="{F48D9445-8749-4A50-A62F-E8FFBEABADB9}" type="sibTrans" cxnId="{F7291E45-7B3E-4370-B75C-7862330F1157}">
      <dgm:prSet/>
      <dgm:spPr/>
      <dgm:t>
        <a:bodyPr/>
        <a:lstStyle/>
        <a:p>
          <a:endParaRPr lang="en-US"/>
        </a:p>
      </dgm:t>
    </dgm:pt>
    <dgm:pt modelId="{EB4405C3-4638-4252-9D12-BC607B676888}" type="pres">
      <dgm:prSet presAssocID="{C3DB6E7A-E897-49AD-B013-BBB8D96D26E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7B5EAEFF-9424-421E-B4B0-008A2EF7F38A}" type="pres">
      <dgm:prSet presAssocID="{C3DB6E7A-E897-49AD-B013-BBB8D96D26E6}" presName="pyramid" presStyleLbl="node1" presStyleIdx="0" presStyleCnt="1" custLinFactNeighborX="-22983"/>
      <dgm:spPr/>
    </dgm:pt>
    <dgm:pt modelId="{E11505F7-277B-489E-8843-7CFD2956DC8A}" type="pres">
      <dgm:prSet presAssocID="{C3DB6E7A-E897-49AD-B013-BBB8D96D26E6}" presName="theList" presStyleCnt="0"/>
      <dgm:spPr/>
    </dgm:pt>
    <dgm:pt modelId="{3BE1C693-8682-41ED-81EA-66F846B1077A}" type="pres">
      <dgm:prSet presAssocID="{80E16893-C58B-46A3-9C49-074C29932866}" presName="aNode" presStyleLbl="fgAcc1" presStyleIdx="0" presStyleCnt="3" custScaleX="201719" custScaleY="99128" custLinFactY="-45687" custLinFactNeighborX="3351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323AF-29DB-496B-A470-146AC7455241}" type="pres">
      <dgm:prSet presAssocID="{80E16893-C58B-46A3-9C49-074C29932866}" presName="aSpace" presStyleCnt="0"/>
      <dgm:spPr/>
    </dgm:pt>
    <dgm:pt modelId="{6367A451-F9CA-42D9-BBEC-1A1CF87D1871}" type="pres">
      <dgm:prSet presAssocID="{CAF14C21-E67C-419B-85E7-84D8EA9CCDC7}" presName="aNode" presStyleLbl="fgAcc1" presStyleIdx="1" presStyleCnt="3" custScaleX="255646" custScaleY="104850" custLinFactNeighborX="13855" custLinFactNeighborY="-853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405A93-81F2-4299-8B26-9A26D8FF460F}" type="pres">
      <dgm:prSet presAssocID="{CAF14C21-E67C-419B-85E7-84D8EA9CCDC7}" presName="aSpace" presStyleCnt="0"/>
      <dgm:spPr/>
    </dgm:pt>
    <dgm:pt modelId="{91E834F2-DB76-4007-99E7-DEE6DB2EE6E8}" type="pres">
      <dgm:prSet presAssocID="{DF666A15-2B90-4ED3-8FD5-B3796B7A9066}" presName="aNode" presStyleLbl="fgAcc1" presStyleIdx="2" presStyleCnt="3" custScaleX="276622" custLinFactY="21352" custLinFactNeighborX="1451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C740B7-D2C6-4E45-81A2-006ECBBDCB2A}" type="pres">
      <dgm:prSet presAssocID="{DF666A15-2B90-4ED3-8FD5-B3796B7A9066}" presName="aSpace" presStyleCnt="0"/>
      <dgm:spPr/>
    </dgm:pt>
  </dgm:ptLst>
  <dgm:cxnLst>
    <dgm:cxn modelId="{FEF56038-444A-4B4A-AD88-4EFD927677E4}" srcId="{C3DB6E7A-E897-49AD-B013-BBB8D96D26E6}" destId="{CAF14C21-E67C-419B-85E7-84D8EA9CCDC7}" srcOrd="1" destOrd="0" parTransId="{36EA657E-32DA-4257-9F70-7324D77764EB}" sibTransId="{DF3FD0FF-D6DC-4511-B189-0D8720847882}"/>
    <dgm:cxn modelId="{2BDD8B8F-E7DC-41DA-B586-27F8FC83CB81}" type="presOf" srcId="{C3DB6E7A-E897-49AD-B013-BBB8D96D26E6}" destId="{EB4405C3-4638-4252-9D12-BC607B676888}" srcOrd="0" destOrd="0" presId="urn:microsoft.com/office/officeart/2005/8/layout/pyramid2"/>
    <dgm:cxn modelId="{E04ED8C9-E460-4125-BC13-A9A49817C9BD}" type="presOf" srcId="{80E16893-C58B-46A3-9C49-074C29932866}" destId="{3BE1C693-8682-41ED-81EA-66F846B1077A}" srcOrd="0" destOrd="0" presId="urn:microsoft.com/office/officeart/2005/8/layout/pyramid2"/>
    <dgm:cxn modelId="{2C61F8F2-A0CC-4EEB-8183-B515515D5828}" type="presOf" srcId="{DF666A15-2B90-4ED3-8FD5-B3796B7A9066}" destId="{91E834F2-DB76-4007-99E7-DEE6DB2EE6E8}" srcOrd="0" destOrd="0" presId="urn:microsoft.com/office/officeart/2005/8/layout/pyramid2"/>
    <dgm:cxn modelId="{6913F2C4-BB50-4FBF-803C-2E0F0107C354}" srcId="{C3DB6E7A-E897-49AD-B013-BBB8D96D26E6}" destId="{80E16893-C58B-46A3-9C49-074C29932866}" srcOrd="0" destOrd="0" parTransId="{4F470A88-764D-4A92-95B7-83857F746317}" sibTransId="{2A56580E-AD1E-4064-8556-F3E56CB46DED}"/>
    <dgm:cxn modelId="{A1B91F65-B5FA-4919-96B2-D57AC516E537}" type="presOf" srcId="{CAF14C21-E67C-419B-85E7-84D8EA9CCDC7}" destId="{6367A451-F9CA-42D9-BBEC-1A1CF87D1871}" srcOrd="0" destOrd="0" presId="urn:microsoft.com/office/officeart/2005/8/layout/pyramid2"/>
    <dgm:cxn modelId="{F7291E45-7B3E-4370-B75C-7862330F1157}" srcId="{C3DB6E7A-E897-49AD-B013-BBB8D96D26E6}" destId="{DF666A15-2B90-4ED3-8FD5-B3796B7A9066}" srcOrd="2" destOrd="0" parTransId="{71C88E1B-1A7A-498E-BB17-7DFDBD1F4AC8}" sibTransId="{F48D9445-8749-4A50-A62F-E8FFBEABADB9}"/>
    <dgm:cxn modelId="{390BDE92-5D59-49FC-AF3F-E0F0BF9B9252}" type="presParOf" srcId="{EB4405C3-4638-4252-9D12-BC607B676888}" destId="{7B5EAEFF-9424-421E-B4B0-008A2EF7F38A}" srcOrd="0" destOrd="0" presId="urn:microsoft.com/office/officeart/2005/8/layout/pyramid2"/>
    <dgm:cxn modelId="{4079B2B0-8922-4C4F-9E2A-1CFB2BAA1264}" type="presParOf" srcId="{EB4405C3-4638-4252-9D12-BC607B676888}" destId="{E11505F7-277B-489E-8843-7CFD2956DC8A}" srcOrd="1" destOrd="0" presId="urn:microsoft.com/office/officeart/2005/8/layout/pyramid2"/>
    <dgm:cxn modelId="{B209D23D-7C15-404B-9BA2-4216C5630BBA}" type="presParOf" srcId="{E11505F7-277B-489E-8843-7CFD2956DC8A}" destId="{3BE1C693-8682-41ED-81EA-66F846B1077A}" srcOrd="0" destOrd="0" presId="urn:microsoft.com/office/officeart/2005/8/layout/pyramid2"/>
    <dgm:cxn modelId="{E3A8FDAE-A37A-411F-BD86-823D4B34334D}" type="presParOf" srcId="{E11505F7-277B-489E-8843-7CFD2956DC8A}" destId="{B4A323AF-29DB-496B-A470-146AC7455241}" srcOrd="1" destOrd="0" presId="urn:microsoft.com/office/officeart/2005/8/layout/pyramid2"/>
    <dgm:cxn modelId="{09C5C94B-EB4E-41A2-A33E-8FE9875651ED}" type="presParOf" srcId="{E11505F7-277B-489E-8843-7CFD2956DC8A}" destId="{6367A451-F9CA-42D9-BBEC-1A1CF87D1871}" srcOrd="2" destOrd="0" presId="urn:microsoft.com/office/officeart/2005/8/layout/pyramid2"/>
    <dgm:cxn modelId="{94729496-137C-440B-B4E2-1EF4A3D012D0}" type="presParOf" srcId="{E11505F7-277B-489E-8843-7CFD2956DC8A}" destId="{D5405A93-81F2-4299-8B26-9A26D8FF460F}" srcOrd="3" destOrd="0" presId="urn:microsoft.com/office/officeart/2005/8/layout/pyramid2"/>
    <dgm:cxn modelId="{FB107350-8BC5-4505-9C8E-BB6190D885F8}" type="presParOf" srcId="{E11505F7-277B-489E-8843-7CFD2956DC8A}" destId="{91E834F2-DB76-4007-99E7-DEE6DB2EE6E8}" srcOrd="4" destOrd="0" presId="urn:microsoft.com/office/officeart/2005/8/layout/pyramid2"/>
    <dgm:cxn modelId="{5309A4C0-D955-49FF-B9C6-FE13309F80C2}" type="presParOf" srcId="{E11505F7-277B-489E-8843-7CFD2956DC8A}" destId="{9DC740B7-D2C6-4E45-81A2-006ECBBDCB2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F294B3-21C3-4346-A61C-20B1C6D3A67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823B04-49F3-4330-8F0C-3FF0A5A354E3}">
      <dgm:prSet phldrT="[ტექსტი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a-GE" sz="1800" b="1" i="1" dirty="0" err="1" smtClean="0"/>
            <a:t>პონცირუსი</a:t>
          </a:r>
          <a:endParaRPr lang="ka-GE" sz="1800" b="1" i="1" dirty="0" smtClean="0"/>
        </a:p>
        <a:p>
          <a:r>
            <a:rPr lang="pt-BR" sz="2000" b="1" i="1" dirty="0" smtClean="0"/>
            <a:t>Poncirus </a:t>
          </a:r>
          <a:endParaRPr lang="en-US" sz="2000" b="1" i="1" dirty="0"/>
        </a:p>
      </dgm:t>
    </dgm:pt>
    <dgm:pt modelId="{11E54BD4-6E51-47A3-9F03-4AF92650292D}" type="parTrans" cxnId="{F5AB5511-AFE4-44EC-9026-E4168DB95BA3}">
      <dgm:prSet/>
      <dgm:spPr/>
      <dgm:t>
        <a:bodyPr/>
        <a:lstStyle/>
        <a:p>
          <a:endParaRPr lang="en-US"/>
        </a:p>
      </dgm:t>
    </dgm:pt>
    <dgm:pt modelId="{FED927EE-B6CE-4FF5-8846-E2740E7E30E3}" type="sibTrans" cxnId="{F5AB5511-AFE4-44EC-9026-E4168DB95BA3}">
      <dgm:prSet/>
      <dgm:spPr/>
      <dgm:t>
        <a:bodyPr/>
        <a:lstStyle/>
        <a:p>
          <a:endParaRPr lang="en-US"/>
        </a:p>
      </dgm:t>
    </dgm:pt>
    <dgm:pt modelId="{1B94FA52-D137-41DE-8A48-3AA5813433AA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a-GE" sz="1600" b="1" i="1" dirty="0" err="1" smtClean="0"/>
            <a:t>ფორტუნელა</a:t>
          </a:r>
          <a:endParaRPr lang="ka-GE" sz="1600" b="1" i="1" dirty="0" smtClean="0"/>
        </a:p>
        <a:p>
          <a:r>
            <a:rPr lang="pt-BR" sz="1600" b="1" i="1" dirty="0" smtClean="0"/>
            <a:t>Fortunella</a:t>
          </a:r>
          <a:endParaRPr lang="en-US" sz="1600" i="1" dirty="0"/>
        </a:p>
      </dgm:t>
    </dgm:pt>
    <dgm:pt modelId="{2B177C35-5D08-454F-A91F-C0D89923BC0F}" type="parTrans" cxnId="{5C64433B-204A-46C1-9F8E-B20F0DD906A1}">
      <dgm:prSet/>
      <dgm:spPr/>
      <dgm:t>
        <a:bodyPr/>
        <a:lstStyle/>
        <a:p>
          <a:endParaRPr lang="en-US"/>
        </a:p>
      </dgm:t>
    </dgm:pt>
    <dgm:pt modelId="{3B49A5C9-1E3D-4AF3-9519-B5A8035B9B57}" type="sibTrans" cxnId="{5C64433B-204A-46C1-9F8E-B20F0DD906A1}">
      <dgm:prSet/>
      <dgm:spPr/>
      <dgm:t>
        <a:bodyPr/>
        <a:lstStyle/>
        <a:p>
          <a:endParaRPr lang="en-US"/>
        </a:p>
      </dgm:t>
    </dgm:pt>
    <dgm:pt modelId="{51D0CCA1-173F-4DCC-966A-52106A1B6873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a-GE" b="1" i="1" dirty="0" smtClean="0"/>
            <a:t> </a:t>
          </a:r>
          <a:r>
            <a:rPr lang="ka-GE" b="1" i="1" dirty="0" err="1" smtClean="0"/>
            <a:t>სევერინა</a:t>
          </a:r>
          <a:endParaRPr lang="ka-GE" b="1" i="1" dirty="0" smtClean="0"/>
        </a:p>
        <a:p>
          <a:r>
            <a:rPr lang="en-US" b="1" i="1" dirty="0" err="1" smtClean="0"/>
            <a:t>Severinia</a:t>
          </a:r>
          <a:r>
            <a:rPr lang="en-US" b="1" i="1" dirty="0" smtClean="0"/>
            <a:t> </a:t>
          </a:r>
          <a:endParaRPr lang="en-US" dirty="0"/>
        </a:p>
      </dgm:t>
    </dgm:pt>
    <dgm:pt modelId="{6E786CBA-475A-413B-B4B2-9B997C6A89E5}" type="parTrans" cxnId="{065A62E4-12D5-4E9C-805E-F432E498C0FA}">
      <dgm:prSet/>
      <dgm:spPr/>
      <dgm:t>
        <a:bodyPr/>
        <a:lstStyle/>
        <a:p>
          <a:endParaRPr lang="en-US"/>
        </a:p>
      </dgm:t>
    </dgm:pt>
    <dgm:pt modelId="{116D58B2-7CC8-4FF4-8364-35F384BC665C}" type="sibTrans" cxnId="{065A62E4-12D5-4E9C-805E-F432E498C0FA}">
      <dgm:prSet/>
      <dgm:spPr/>
      <dgm:t>
        <a:bodyPr/>
        <a:lstStyle/>
        <a:p>
          <a:endParaRPr lang="en-US"/>
        </a:p>
      </dgm:t>
    </dgm:pt>
    <dgm:pt modelId="{DD47A90E-8252-4C36-A0CE-F470F7BC4F71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a-GE" b="1" i="1" dirty="0" err="1" smtClean="0"/>
            <a:t>მიკროციტრუსი</a:t>
          </a:r>
          <a:endParaRPr lang="ka-GE" b="1" i="1" dirty="0" smtClean="0"/>
        </a:p>
        <a:p>
          <a:r>
            <a:rPr lang="de-DE" b="1" dirty="0" smtClean="0"/>
            <a:t>Microcitrus</a:t>
          </a:r>
          <a:endParaRPr lang="en-US" dirty="0"/>
        </a:p>
      </dgm:t>
    </dgm:pt>
    <dgm:pt modelId="{44A1DA7C-2B9E-45C1-BD69-C30979A94109}" type="parTrans" cxnId="{974DAC3F-7D17-4730-9083-2B2B58445607}">
      <dgm:prSet/>
      <dgm:spPr/>
      <dgm:t>
        <a:bodyPr/>
        <a:lstStyle/>
        <a:p>
          <a:endParaRPr lang="en-US"/>
        </a:p>
      </dgm:t>
    </dgm:pt>
    <dgm:pt modelId="{73416AA5-87AC-40A4-B984-DECF0FBB17E8}" type="sibTrans" cxnId="{974DAC3F-7D17-4730-9083-2B2B58445607}">
      <dgm:prSet/>
      <dgm:spPr/>
      <dgm:t>
        <a:bodyPr/>
        <a:lstStyle/>
        <a:p>
          <a:endParaRPr lang="en-US"/>
        </a:p>
      </dgm:t>
    </dgm:pt>
    <dgm:pt modelId="{77BE2970-267B-42BC-A395-733AEFAFB204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a-GE" sz="1600" b="1" i="1" dirty="0" err="1" smtClean="0"/>
            <a:t>ერემოციტრუსი</a:t>
          </a:r>
          <a:endParaRPr lang="ka-GE" sz="1600" b="1" i="1" dirty="0" smtClean="0"/>
        </a:p>
        <a:p>
          <a:r>
            <a:rPr lang="de-DE" sz="1600" b="1" i="1" dirty="0" smtClean="0"/>
            <a:t>Eremocitrus</a:t>
          </a:r>
          <a:endParaRPr lang="en-US" sz="1600" i="1" dirty="0"/>
        </a:p>
      </dgm:t>
    </dgm:pt>
    <dgm:pt modelId="{869E9436-A776-49D9-AFD4-40411F2A386B}" type="parTrans" cxnId="{E69BBD6C-3CC5-480D-96D5-2800B5C95AD7}">
      <dgm:prSet/>
      <dgm:spPr/>
      <dgm:t>
        <a:bodyPr/>
        <a:lstStyle/>
        <a:p>
          <a:endParaRPr lang="en-US"/>
        </a:p>
      </dgm:t>
    </dgm:pt>
    <dgm:pt modelId="{10EC9C96-0C75-4CA7-8070-59EC7AA1FD2E}" type="sibTrans" cxnId="{E69BBD6C-3CC5-480D-96D5-2800B5C95AD7}">
      <dgm:prSet/>
      <dgm:spPr/>
      <dgm:t>
        <a:bodyPr/>
        <a:lstStyle/>
        <a:p>
          <a:endParaRPr lang="en-US"/>
        </a:p>
      </dgm:t>
    </dgm:pt>
    <dgm:pt modelId="{52225AB5-1E3D-491E-AE73-129F7F5FBD7E}">
      <dgm:prSet phldrT="[ტექსტი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a-GE" sz="2400" b="1" i="1" dirty="0" smtClean="0"/>
            <a:t>ციტრუსი</a:t>
          </a:r>
        </a:p>
        <a:p>
          <a:r>
            <a:rPr lang="en-US" sz="2400" b="1" i="1" dirty="0" smtClean="0"/>
            <a:t>Citrus</a:t>
          </a:r>
          <a:endParaRPr lang="ka-GE" sz="2400" b="1" i="1" dirty="0" smtClean="0"/>
        </a:p>
        <a:p>
          <a:endParaRPr lang="en-US" sz="1700" dirty="0"/>
        </a:p>
      </dgm:t>
    </dgm:pt>
    <dgm:pt modelId="{B0E89B44-DF98-4C4F-AF72-DBCF8A9B286F}" type="sibTrans" cxnId="{AA16864D-F29D-4A52-83EB-7253DB9099D4}">
      <dgm:prSet/>
      <dgm:spPr/>
      <dgm:t>
        <a:bodyPr/>
        <a:lstStyle/>
        <a:p>
          <a:endParaRPr lang="en-US"/>
        </a:p>
      </dgm:t>
    </dgm:pt>
    <dgm:pt modelId="{C6455253-CF73-4D32-A0EA-100A520BE250}" type="parTrans" cxnId="{AA16864D-F29D-4A52-83EB-7253DB9099D4}">
      <dgm:prSet/>
      <dgm:spPr/>
      <dgm:t>
        <a:bodyPr/>
        <a:lstStyle/>
        <a:p>
          <a:endParaRPr lang="en-US"/>
        </a:p>
      </dgm:t>
    </dgm:pt>
    <dgm:pt modelId="{2C15B0E8-906C-496D-8B91-A2986A18B620}" type="pres">
      <dgm:prSet presAssocID="{80F294B3-21C3-4346-A61C-20B1C6D3A67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E9A8F78-A4C7-4E86-A07E-3EBD21D75C30}" type="pres">
      <dgm:prSet presAssocID="{52225AB5-1E3D-491E-AE73-129F7F5FBD7E}" presName="hierRoot1" presStyleCnt="0"/>
      <dgm:spPr/>
    </dgm:pt>
    <dgm:pt modelId="{0116918C-A5D7-4A42-87B6-3321F6168274}" type="pres">
      <dgm:prSet presAssocID="{52225AB5-1E3D-491E-AE73-129F7F5FBD7E}" presName="composite" presStyleCnt="0"/>
      <dgm:spPr/>
    </dgm:pt>
    <dgm:pt modelId="{F0B51184-8F52-4030-AE77-43BFB9133155}" type="pres">
      <dgm:prSet presAssocID="{52225AB5-1E3D-491E-AE73-129F7F5FBD7E}" presName="background" presStyleLbl="node0" presStyleIdx="0" presStyleCnt="1"/>
      <dgm:spPr/>
    </dgm:pt>
    <dgm:pt modelId="{884A051A-EEFA-4FA4-8185-57F57A5FED10}" type="pres">
      <dgm:prSet presAssocID="{52225AB5-1E3D-491E-AE73-129F7F5FBD7E}" presName="text" presStyleLbl="fgAcc0" presStyleIdx="0" presStyleCnt="1" custScaleX="199377" custScaleY="180709" custLinFactNeighborX="7544" custLinFactNeighborY="-559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47FD8A-AB23-4156-8134-B1FED73C13B8}" type="pres">
      <dgm:prSet presAssocID="{52225AB5-1E3D-491E-AE73-129F7F5FBD7E}" presName="hierChild2" presStyleCnt="0"/>
      <dgm:spPr/>
    </dgm:pt>
    <dgm:pt modelId="{C6556ECF-7B0B-4954-9385-6834D6CD803D}" type="pres">
      <dgm:prSet presAssocID="{11E54BD4-6E51-47A3-9F03-4AF92650292D}" presName="Name10" presStyleLbl="parChTrans1D2" presStyleIdx="0" presStyleCnt="5"/>
      <dgm:spPr/>
      <dgm:t>
        <a:bodyPr/>
        <a:lstStyle/>
        <a:p>
          <a:endParaRPr lang="en-US"/>
        </a:p>
      </dgm:t>
    </dgm:pt>
    <dgm:pt modelId="{9DA18D0C-6FB8-4112-9747-0C1FA4778EE2}" type="pres">
      <dgm:prSet presAssocID="{F4823B04-49F3-4330-8F0C-3FF0A5A354E3}" presName="hierRoot2" presStyleCnt="0"/>
      <dgm:spPr/>
    </dgm:pt>
    <dgm:pt modelId="{3B7E7159-9039-45B2-8BB0-89ED9EB362E0}" type="pres">
      <dgm:prSet presAssocID="{F4823B04-49F3-4330-8F0C-3FF0A5A354E3}" presName="composite2" presStyleCnt="0"/>
      <dgm:spPr/>
    </dgm:pt>
    <dgm:pt modelId="{9898734E-B7D1-4108-BA7F-978CE101B3E8}" type="pres">
      <dgm:prSet presAssocID="{F4823B04-49F3-4330-8F0C-3FF0A5A354E3}" presName="background2" presStyleLbl="node2" presStyleIdx="0" presStyleCnt="5"/>
      <dgm:spPr/>
    </dgm:pt>
    <dgm:pt modelId="{3917FB77-D94E-400E-A89A-C31D8F4DE3BB}" type="pres">
      <dgm:prSet presAssocID="{F4823B04-49F3-4330-8F0C-3FF0A5A354E3}" presName="text2" presStyleLbl="fgAcc2" presStyleIdx="0" presStyleCnt="5" custScaleX="120570" custScaleY="2854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7AE8D5-C601-4CA9-A12A-8E3AF80198B3}" type="pres">
      <dgm:prSet presAssocID="{F4823B04-49F3-4330-8F0C-3FF0A5A354E3}" presName="hierChild3" presStyleCnt="0"/>
      <dgm:spPr/>
    </dgm:pt>
    <dgm:pt modelId="{8CC9F66B-6712-4154-87CD-E06F651C9763}" type="pres">
      <dgm:prSet presAssocID="{869E9436-A776-49D9-AFD4-40411F2A386B}" presName="Name10" presStyleLbl="parChTrans1D2" presStyleIdx="1" presStyleCnt="5"/>
      <dgm:spPr/>
      <dgm:t>
        <a:bodyPr/>
        <a:lstStyle/>
        <a:p>
          <a:endParaRPr lang="en-US"/>
        </a:p>
      </dgm:t>
    </dgm:pt>
    <dgm:pt modelId="{B796853A-9988-4F82-8E57-2350F401B13F}" type="pres">
      <dgm:prSet presAssocID="{77BE2970-267B-42BC-A395-733AEFAFB204}" presName="hierRoot2" presStyleCnt="0"/>
      <dgm:spPr/>
    </dgm:pt>
    <dgm:pt modelId="{71AD8309-479F-49AF-B5A5-3B2697892916}" type="pres">
      <dgm:prSet presAssocID="{77BE2970-267B-42BC-A395-733AEFAFB204}" presName="composite2" presStyleCnt="0"/>
      <dgm:spPr/>
    </dgm:pt>
    <dgm:pt modelId="{C0EF8602-A241-40DE-9980-3CB2A1EC51AB}" type="pres">
      <dgm:prSet presAssocID="{77BE2970-267B-42BC-A395-733AEFAFB204}" presName="background2" presStyleLbl="node2" presStyleIdx="1" presStyleCnt="5"/>
      <dgm:spPr/>
    </dgm:pt>
    <dgm:pt modelId="{F91333F7-D4B7-4F86-A963-EFA3C4F49624}" type="pres">
      <dgm:prSet presAssocID="{77BE2970-267B-42BC-A395-733AEFAFB204}" presName="text2" presStyleLbl="fgAcc2" presStyleIdx="1" presStyleCnt="5" custScaleX="160705" custScaleY="2854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BFD43B-142C-44ED-A3EE-ADCB2C64F7D7}" type="pres">
      <dgm:prSet presAssocID="{77BE2970-267B-42BC-A395-733AEFAFB204}" presName="hierChild3" presStyleCnt="0"/>
      <dgm:spPr/>
    </dgm:pt>
    <dgm:pt modelId="{FEFBCB7D-1184-45D5-804C-A0A4FDBE0E8A}" type="pres">
      <dgm:prSet presAssocID="{44A1DA7C-2B9E-45C1-BD69-C30979A94109}" presName="Name10" presStyleLbl="parChTrans1D2" presStyleIdx="2" presStyleCnt="5"/>
      <dgm:spPr/>
      <dgm:t>
        <a:bodyPr/>
        <a:lstStyle/>
        <a:p>
          <a:endParaRPr lang="en-US"/>
        </a:p>
      </dgm:t>
    </dgm:pt>
    <dgm:pt modelId="{55E6D994-8F09-4E59-9867-7424CBC4F3B8}" type="pres">
      <dgm:prSet presAssocID="{DD47A90E-8252-4C36-A0CE-F470F7BC4F71}" presName="hierRoot2" presStyleCnt="0"/>
      <dgm:spPr/>
    </dgm:pt>
    <dgm:pt modelId="{B1195BBF-ABB4-4DE9-813A-0B866B1226AC}" type="pres">
      <dgm:prSet presAssocID="{DD47A90E-8252-4C36-A0CE-F470F7BC4F71}" presName="composite2" presStyleCnt="0"/>
      <dgm:spPr/>
    </dgm:pt>
    <dgm:pt modelId="{EBE9D48E-A9AA-4584-8E76-A1048CA20B8C}" type="pres">
      <dgm:prSet presAssocID="{DD47A90E-8252-4C36-A0CE-F470F7BC4F71}" presName="background2" presStyleLbl="node2" presStyleIdx="2" presStyleCnt="5"/>
      <dgm:spPr/>
    </dgm:pt>
    <dgm:pt modelId="{43664F67-4A57-476A-A675-8D66412DE6A0}" type="pres">
      <dgm:prSet presAssocID="{DD47A90E-8252-4C36-A0CE-F470F7BC4F71}" presName="text2" presStyleLbl="fgAcc2" presStyleIdx="2" presStyleCnt="5" custScaleX="144674" custScaleY="2692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3E4A8C-46E2-4F92-B90A-BA5305C6F28E}" type="pres">
      <dgm:prSet presAssocID="{DD47A90E-8252-4C36-A0CE-F470F7BC4F71}" presName="hierChild3" presStyleCnt="0"/>
      <dgm:spPr/>
    </dgm:pt>
    <dgm:pt modelId="{2A4BD8EA-4883-458F-A99D-0B423891C3C6}" type="pres">
      <dgm:prSet presAssocID="{6E786CBA-475A-413B-B4B2-9B997C6A89E5}" presName="Name10" presStyleLbl="parChTrans1D2" presStyleIdx="3" presStyleCnt="5"/>
      <dgm:spPr/>
      <dgm:t>
        <a:bodyPr/>
        <a:lstStyle/>
        <a:p>
          <a:endParaRPr lang="en-US"/>
        </a:p>
      </dgm:t>
    </dgm:pt>
    <dgm:pt modelId="{71595AEF-13D8-489A-B75E-AEFC3122EC97}" type="pres">
      <dgm:prSet presAssocID="{51D0CCA1-173F-4DCC-966A-52106A1B6873}" presName="hierRoot2" presStyleCnt="0"/>
      <dgm:spPr/>
    </dgm:pt>
    <dgm:pt modelId="{085111B2-DBB8-4A7C-87BF-974C3EF44BD0}" type="pres">
      <dgm:prSet presAssocID="{51D0CCA1-173F-4DCC-966A-52106A1B6873}" presName="composite2" presStyleCnt="0"/>
      <dgm:spPr/>
    </dgm:pt>
    <dgm:pt modelId="{1AA53C9F-8343-4651-B4D2-4CEBDA4B59D3}" type="pres">
      <dgm:prSet presAssocID="{51D0CCA1-173F-4DCC-966A-52106A1B6873}" presName="background2" presStyleLbl="node2" presStyleIdx="3" presStyleCnt="5"/>
      <dgm:spPr/>
    </dgm:pt>
    <dgm:pt modelId="{C33BBDD2-1E3D-4719-A8B1-A9689A534DE0}" type="pres">
      <dgm:prSet presAssocID="{51D0CCA1-173F-4DCC-966A-52106A1B6873}" presName="text2" presStyleLbl="fgAcc2" presStyleIdx="3" presStyleCnt="5" custScaleX="130037" custScaleY="2692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F9E76A-7470-48E7-90DA-1ACDBC317A7E}" type="pres">
      <dgm:prSet presAssocID="{51D0CCA1-173F-4DCC-966A-52106A1B6873}" presName="hierChild3" presStyleCnt="0"/>
      <dgm:spPr/>
    </dgm:pt>
    <dgm:pt modelId="{040AD07B-7EC3-4077-A5AA-C5FC114D1706}" type="pres">
      <dgm:prSet presAssocID="{2B177C35-5D08-454F-A91F-C0D89923BC0F}" presName="Name10" presStyleLbl="parChTrans1D2" presStyleIdx="4" presStyleCnt="5"/>
      <dgm:spPr/>
      <dgm:t>
        <a:bodyPr/>
        <a:lstStyle/>
        <a:p>
          <a:endParaRPr lang="en-US"/>
        </a:p>
      </dgm:t>
    </dgm:pt>
    <dgm:pt modelId="{2EFDEDC7-894E-4632-A881-183E11E80255}" type="pres">
      <dgm:prSet presAssocID="{1B94FA52-D137-41DE-8A48-3AA5813433AA}" presName="hierRoot2" presStyleCnt="0"/>
      <dgm:spPr/>
    </dgm:pt>
    <dgm:pt modelId="{79F1C1FA-6B7B-4DCB-A398-2D68B0DA0B64}" type="pres">
      <dgm:prSet presAssocID="{1B94FA52-D137-41DE-8A48-3AA5813433AA}" presName="composite2" presStyleCnt="0"/>
      <dgm:spPr/>
    </dgm:pt>
    <dgm:pt modelId="{F7E4B061-E486-4792-A904-7B0AD96188FE}" type="pres">
      <dgm:prSet presAssocID="{1B94FA52-D137-41DE-8A48-3AA5813433AA}" presName="background2" presStyleLbl="node2" presStyleIdx="4" presStyleCnt="5"/>
      <dgm:spPr/>
    </dgm:pt>
    <dgm:pt modelId="{AB218545-F9D7-46A7-AB31-D3C6ED397A18}" type="pres">
      <dgm:prSet presAssocID="{1B94FA52-D137-41DE-8A48-3AA5813433AA}" presName="text2" presStyleLbl="fgAcc2" presStyleIdx="4" presStyleCnt="5" custScaleX="122724" custScaleY="2692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A9847D-DF89-43B0-9F17-4A82243DAE4A}" type="pres">
      <dgm:prSet presAssocID="{1B94FA52-D137-41DE-8A48-3AA5813433AA}" presName="hierChild3" presStyleCnt="0"/>
      <dgm:spPr/>
    </dgm:pt>
  </dgm:ptLst>
  <dgm:cxnLst>
    <dgm:cxn modelId="{E90D5693-EC2F-4270-9974-E86F8A3A41B9}" type="presOf" srcId="{DD47A90E-8252-4C36-A0CE-F470F7BC4F71}" destId="{43664F67-4A57-476A-A675-8D66412DE6A0}" srcOrd="0" destOrd="0" presId="urn:microsoft.com/office/officeart/2005/8/layout/hierarchy1"/>
    <dgm:cxn modelId="{4142CF6C-E745-49B8-B0BC-F6B813B4021C}" type="presOf" srcId="{51D0CCA1-173F-4DCC-966A-52106A1B6873}" destId="{C33BBDD2-1E3D-4719-A8B1-A9689A534DE0}" srcOrd="0" destOrd="0" presId="urn:microsoft.com/office/officeart/2005/8/layout/hierarchy1"/>
    <dgm:cxn modelId="{393FD99B-7129-475A-A478-01869D623C08}" type="presOf" srcId="{80F294B3-21C3-4346-A61C-20B1C6D3A674}" destId="{2C15B0E8-906C-496D-8B91-A2986A18B620}" srcOrd="0" destOrd="0" presId="urn:microsoft.com/office/officeart/2005/8/layout/hierarchy1"/>
    <dgm:cxn modelId="{E69BBD6C-3CC5-480D-96D5-2800B5C95AD7}" srcId="{52225AB5-1E3D-491E-AE73-129F7F5FBD7E}" destId="{77BE2970-267B-42BC-A395-733AEFAFB204}" srcOrd="1" destOrd="0" parTransId="{869E9436-A776-49D9-AFD4-40411F2A386B}" sibTransId="{10EC9C96-0C75-4CA7-8070-59EC7AA1FD2E}"/>
    <dgm:cxn modelId="{F3B909E0-A89F-4086-BA25-AB30C1AAFD7A}" type="presOf" srcId="{2B177C35-5D08-454F-A91F-C0D89923BC0F}" destId="{040AD07B-7EC3-4077-A5AA-C5FC114D1706}" srcOrd="0" destOrd="0" presId="urn:microsoft.com/office/officeart/2005/8/layout/hierarchy1"/>
    <dgm:cxn modelId="{5C64433B-204A-46C1-9F8E-B20F0DD906A1}" srcId="{52225AB5-1E3D-491E-AE73-129F7F5FBD7E}" destId="{1B94FA52-D137-41DE-8A48-3AA5813433AA}" srcOrd="4" destOrd="0" parTransId="{2B177C35-5D08-454F-A91F-C0D89923BC0F}" sibTransId="{3B49A5C9-1E3D-4AF3-9519-B5A8035B9B57}"/>
    <dgm:cxn modelId="{5B98ECE0-026F-413F-BA1F-A85F6EB8C385}" type="presOf" srcId="{869E9436-A776-49D9-AFD4-40411F2A386B}" destId="{8CC9F66B-6712-4154-87CD-E06F651C9763}" srcOrd="0" destOrd="0" presId="urn:microsoft.com/office/officeart/2005/8/layout/hierarchy1"/>
    <dgm:cxn modelId="{9A289CB6-A7F7-493A-BD13-27AEFE4A2A37}" type="presOf" srcId="{1B94FA52-D137-41DE-8A48-3AA5813433AA}" destId="{AB218545-F9D7-46A7-AB31-D3C6ED397A18}" srcOrd="0" destOrd="0" presId="urn:microsoft.com/office/officeart/2005/8/layout/hierarchy1"/>
    <dgm:cxn modelId="{2A3DE63F-3EC4-4142-AC46-E7D3513DE07A}" type="presOf" srcId="{6E786CBA-475A-413B-B4B2-9B997C6A89E5}" destId="{2A4BD8EA-4883-458F-A99D-0B423891C3C6}" srcOrd="0" destOrd="0" presId="urn:microsoft.com/office/officeart/2005/8/layout/hierarchy1"/>
    <dgm:cxn modelId="{36DC9FF2-B717-4A05-9B4C-433A943C1247}" type="presOf" srcId="{77BE2970-267B-42BC-A395-733AEFAFB204}" destId="{F91333F7-D4B7-4F86-A963-EFA3C4F49624}" srcOrd="0" destOrd="0" presId="urn:microsoft.com/office/officeart/2005/8/layout/hierarchy1"/>
    <dgm:cxn modelId="{040275EB-3F1E-4988-A349-09BDD0B9B71F}" type="presOf" srcId="{11E54BD4-6E51-47A3-9F03-4AF92650292D}" destId="{C6556ECF-7B0B-4954-9385-6834D6CD803D}" srcOrd="0" destOrd="0" presId="urn:microsoft.com/office/officeart/2005/8/layout/hierarchy1"/>
    <dgm:cxn modelId="{AA16864D-F29D-4A52-83EB-7253DB9099D4}" srcId="{80F294B3-21C3-4346-A61C-20B1C6D3A674}" destId="{52225AB5-1E3D-491E-AE73-129F7F5FBD7E}" srcOrd="0" destOrd="0" parTransId="{C6455253-CF73-4D32-A0EA-100A520BE250}" sibTransId="{B0E89B44-DF98-4C4F-AF72-DBCF8A9B286F}"/>
    <dgm:cxn modelId="{09EC88C3-384A-4265-BEF5-46C4DD1998FF}" type="presOf" srcId="{44A1DA7C-2B9E-45C1-BD69-C30979A94109}" destId="{FEFBCB7D-1184-45D5-804C-A0A4FDBE0E8A}" srcOrd="0" destOrd="0" presId="urn:microsoft.com/office/officeart/2005/8/layout/hierarchy1"/>
    <dgm:cxn modelId="{F5AB5511-AFE4-44EC-9026-E4168DB95BA3}" srcId="{52225AB5-1E3D-491E-AE73-129F7F5FBD7E}" destId="{F4823B04-49F3-4330-8F0C-3FF0A5A354E3}" srcOrd="0" destOrd="0" parTransId="{11E54BD4-6E51-47A3-9F03-4AF92650292D}" sibTransId="{FED927EE-B6CE-4FF5-8846-E2740E7E30E3}"/>
    <dgm:cxn modelId="{78AA09B1-890D-4FEF-A91D-EBDF71FFDE11}" type="presOf" srcId="{52225AB5-1E3D-491E-AE73-129F7F5FBD7E}" destId="{884A051A-EEFA-4FA4-8185-57F57A5FED10}" srcOrd="0" destOrd="0" presId="urn:microsoft.com/office/officeart/2005/8/layout/hierarchy1"/>
    <dgm:cxn modelId="{065A62E4-12D5-4E9C-805E-F432E498C0FA}" srcId="{52225AB5-1E3D-491E-AE73-129F7F5FBD7E}" destId="{51D0CCA1-173F-4DCC-966A-52106A1B6873}" srcOrd="3" destOrd="0" parTransId="{6E786CBA-475A-413B-B4B2-9B997C6A89E5}" sibTransId="{116D58B2-7CC8-4FF4-8364-35F384BC665C}"/>
    <dgm:cxn modelId="{4D20597C-F6E7-448A-B3C5-32188D020642}" type="presOf" srcId="{F4823B04-49F3-4330-8F0C-3FF0A5A354E3}" destId="{3917FB77-D94E-400E-A89A-C31D8F4DE3BB}" srcOrd="0" destOrd="0" presId="urn:microsoft.com/office/officeart/2005/8/layout/hierarchy1"/>
    <dgm:cxn modelId="{974DAC3F-7D17-4730-9083-2B2B58445607}" srcId="{52225AB5-1E3D-491E-AE73-129F7F5FBD7E}" destId="{DD47A90E-8252-4C36-A0CE-F470F7BC4F71}" srcOrd="2" destOrd="0" parTransId="{44A1DA7C-2B9E-45C1-BD69-C30979A94109}" sibTransId="{73416AA5-87AC-40A4-B984-DECF0FBB17E8}"/>
    <dgm:cxn modelId="{939C4C8B-FAAF-4208-AB7E-483C3FFA4E8F}" type="presParOf" srcId="{2C15B0E8-906C-496D-8B91-A2986A18B620}" destId="{CE9A8F78-A4C7-4E86-A07E-3EBD21D75C30}" srcOrd="0" destOrd="0" presId="urn:microsoft.com/office/officeart/2005/8/layout/hierarchy1"/>
    <dgm:cxn modelId="{83559FF0-E80F-4C07-A2F4-09A09EFCFAD3}" type="presParOf" srcId="{CE9A8F78-A4C7-4E86-A07E-3EBD21D75C30}" destId="{0116918C-A5D7-4A42-87B6-3321F6168274}" srcOrd="0" destOrd="0" presId="urn:microsoft.com/office/officeart/2005/8/layout/hierarchy1"/>
    <dgm:cxn modelId="{892E1646-1D4F-4CF9-A2A3-53F415EF2D78}" type="presParOf" srcId="{0116918C-A5D7-4A42-87B6-3321F6168274}" destId="{F0B51184-8F52-4030-AE77-43BFB9133155}" srcOrd="0" destOrd="0" presId="urn:microsoft.com/office/officeart/2005/8/layout/hierarchy1"/>
    <dgm:cxn modelId="{52E34FB3-9B98-481A-8F41-65D6B29D224D}" type="presParOf" srcId="{0116918C-A5D7-4A42-87B6-3321F6168274}" destId="{884A051A-EEFA-4FA4-8185-57F57A5FED10}" srcOrd="1" destOrd="0" presId="urn:microsoft.com/office/officeart/2005/8/layout/hierarchy1"/>
    <dgm:cxn modelId="{315E4251-618A-4179-938E-CBFD12371D8F}" type="presParOf" srcId="{CE9A8F78-A4C7-4E86-A07E-3EBD21D75C30}" destId="{C747FD8A-AB23-4156-8134-B1FED73C13B8}" srcOrd="1" destOrd="0" presId="urn:microsoft.com/office/officeart/2005/8/layout/hierarchy1"/>
    <dgm:cxn modelId="{A8832C67-EECC-4E75-AB82-A7D018B3F65A}" type="presParOf" srcId="{C747FD8A-AB23-4156-8134-B1FED73C13B8}" destId="{C6556ECF-7B0B-4954-9385-6834D6CD803D}" srcOrd="0" destOrd="0" presId="urn:microsoft.com/office/officeart/2005/8/layout/hierarchy1"/>
    <dgm:cxn modelId="{9F2D9D0D-89AB-471F-921A-D7D3ACEB3F59}" type="presParOf" srcId="{C747FD8A-AB23-4156-8134-B1FED73C13B8}" destId="{9DA18D0C-6FB8-4112-9747-0C1FA4778EE2}" srcOrd="1" destOrd="0" presId="urn:microsoft.com/office/officeart/2005/8/layout/hierarchy1"/>
    <dgm:cxn modelId="{BCDDDA89-1CE3-4847-854F-E60803CC779E}" type="presParOf" srcId="{9DA18D0C-6FB8-4112-9747-0C1FA4778EE2}" destId="{3B7E7159-9039-45B2-8BB0-89ED9EB362E0}" srcOrd="0" destOrd="0" presId="urn:microsoft.com/office/officeart/2005/8/layout/hierarchy1"/>
    <dgm:cxn modelId="{6C94D7D8-2A52-46FE-AE5D-E31C3F04C1C3}" type="presParOf" srcId="{3B7E7159-9039-45B2-8BB0-89ED9EB362E0}" destId="{9898734E-B7D1-4108-BA7F-978CE101B3E8}" srcOrd="0" destOrd="0" presId="urn:microsoft.com/office/officeart/2005/8/layout/hierarchy1"/>
    <dgm:cxn modelId="{995C1F4E-0E13-4518-BA7F-290DCCED65EB}" type="presParOf" srcId="{3B7E7159-9039-45B2-8BB0-89ED9EB362E0}" destId="{3917FB77-D94E-400E-A89A-C31D8F4DE3BB}" srcOrd="1" destOrd="0" presId="urn:microsoft.com/office/officeart/2005/8/layout/hierarchy1"/>
    <dgm:cxn modelId="{5A8EEC26-BFDD-4966-8B77-7E6123C96B53}" type="presParOf" srcId="{9DA18D0C-6FB8-4112-9747-0C1FA4778EE2}" destId="{E87AE8D5-C601-4CA9-A12A-8E3AF80198B3}" srcOrd="1" destOrd="0" presId="urn:microsoft.com/office/officeart/2005/8/layout/hierarchy1"/>
    <dgm:cxn modelId="{40896297-CA22-45F2-9673-EC9A3C2E8E5D}" type="presParOf" srcId="{C747FD8A-AB23-4156-8134-B1FED73C13B8}" destId="{8CC9F66B-6712-4154-87CD-E06F651C9763}" srcOrd="2" destOrd="0" presId="urn:microsoft.com/office/officeart/2005/8/layout/hierarchy1"/>
    <dgm:cxn modelId="{5C4B61D4-F06D-4144-A894-4C2ACCCA55DA}" type="presParOf" srcId="{C747FD8A-AB23-4156-8134-B1FED73C13B8}" destId="{B796853A-9988-4F82-8E57-2350F401B13F}" srcOrd="3" destOrd="0" presId="urn:microsoft.com/office/officeart/2005/8/layout/hierarchy1"/>
    <dgm:cxn modelId="{B7D5B922-5FB9-4D55-8FE4-5A51F1129C10}" type="presParOf" srcId="{B796853A-9988-4F82-8E57-2350F401B13F}" destId="{71AD8309-479F-49AF-B5A5-3B2697892916}" srcOrd="0" destOrd="0" presId="urn:microsoft.com/office/officeart/2005/8/layout/hierarchy1"/>
    <dgm:cxn modelId="{0837F248-C3FF-43EC-A9D5-476E2401A619}" type="presParOf" srcId="{71AD8309-479F-49AF-B5A5-3B2697892916}" destId="{C0EF8602-A241-40DE-9980-3CB2A1EC51AB}" srcOrd="0" destOrd="0" presId="urn:microsoft.com/office/officeart/2005/8/layout/hierarchy1"/>
    <dgm:cxn modelId="{0EF68644-1382-4BA9-88B3-62F24873441B}" type="presParOf" srcId="{71AD8309-479F-49AF-B5A5-3B2697892916}" destId="{F91333F7-D4B7-4F86-A963-EFA3C4F49624}" srcOrd="1" destOrd="0" presId="urn:microsoft.com/office/officeart/2005/8/layout/hierarchy1"/>
    <dgm:cxn modelId="{49FD71AB-2855-49C0-835B-0AD4B9B08ABB}" type="presParOf" srcId="{B796853A-9988-4F82-8E57-2350F401B13F}" destId="{24BFD43B-142C-44ED-A3EE-ADCB2C64F7D7}" srcOrd="1" destOrd="0" presId="urn:microsoft.com/office/officeart/2005/8/layout/hierarchy1"/>
    <dgm:cxn modelId="{DE1A81C4-5D13-4A42-85CD-A01D3E483957}" type="presParOf" srcId="{C747FD8A-AB23-4156-8134-B1FED73C13B8}" destId="{FEFBCB7D-1184-45D5-804C-A0A4FDBE0E8A}" srcOrd="4" destOrd="0" presId="urn:microsoft.com/office/officeart/2005/8/layout/hierarchy1"/>
    <dgm:cxn modelId="{A2C7EBE2-16D3-40BC-8E35-5DD532D7863D}" type="presParOf" srcId="{C747FD8A-AB23-4156-8134-B1FED73C13B8}" destId="{55E6D994-8F09-4E59-9867-7424CBC4F3B8}" srcOrd="5" destOrd="0" presId="urn:microsoft.com/office/officeart/2005/8/layout/hierarchy1"/>
    <dgm:cxn modelId="{4B69638A-681C-46FE-9189-9DBDC40CA915}" type="presParOf" srcId="{55E6D994-8F09-4E59-9867-7424CBC4F3B8}" destId="{B1195BBF-ABB4-4DE9-813A-0B866B1226AC}" srcOrd="0" destOrd="0" presId="urn:microsoft.com/office/officeart/2005/8/layout/hierarchy1"/>
    <dgm:cxn modelId="{34509406-AE01-4F4A-86AB-EFA95DF6FF8B}" type="presParOf" srcId="{B1195BBF-ABB4-4DE9-813A-0B866B1226AC}" destId="{EBE9D48E-A9AA-4584-8E76-A1048CA20B8C}" srcOrd="0" destOrd="0" presId="urn:microsoft.com/office/officeart/2005/8/layout/hierarchy1"/>
    <dgm:cxn modelId="{52C8EF9B-3386-49E0-A74F-2CD2C798E700}" type="presParOf" srcId="{B1195BBF-ABB4-4DE9-813A-0B866B1226AC}" destId="{43664F67-4A57-476A-A675-8D66412DE6A0}" srcOrd="1" destOrd="0" presId="urn:microsoft.com/office/officeart/2005/8/layout/hierarchy1"/>
    <dgm:cxn modelId="{13CEF2B2-859F-4A92-9484-9BF9BBAA63DC}" type="presParOf" srcId="{55E6D994-8F09-4E59-9867-7424CBC4F3B8}" destId="{993E4A8C-46E2-4F92-B90A-BA5305C6F28E}" srcOrd="1" destOrd="0" presId="urn:microsoft.com/office/officeart/2005/8/layout/hierarchy1"/>
    <dgm:cxn modelId="{5DADBF3E-FD7F-428C-B990-293CB0377F26}" type="presParOf" srcId="{C747FD8A-AB23-4156-8134-B1FED73C13B8}" destId="{2A4BD8EA-4883-458F-A99D-0B423891C3C6}" srcOrd="6" destOrd="0" presId="urn:microsoft.com/office/officeart/2005/8/layout/hierarchy1"/>
    <dgm:cxn modelId="{12767CEA-189A-4E13-A501-0B929904B25C}" type="presParOf" srcId="{C747FD8A-AB23-4156-8134-B1FED73C13B8}" destId="{71595AEF-13D8-489A-B75E-AEFC3122EC97}" srcOrd="7" destOrd="0" presId="urn:microsoft.com/office/officeart/2005/8/layout/hierarchy1"/>
    <dgm:cxn modelId="{11C05F8E-4868-46C2-BA3B-12C238C999C6}" type="presParOf" srcId="{71595AEF-13D8-489A-B75E-AEFC3122EC97}" destId="{085111B2-DBB8-4A7C-87BF-974C3EF44BD0}" srcOrd="0" destOrd="0" presId="urn:microsoft.com/office/officeart/2005/8/layout/hierarchy1"/>
    <dgm:cxn modelId="{C2529AC4-13BC-465F-874C-5AFCBDB31C91}" type="presParOf" srcId="{085111B2-DBB8-4A7C-87BF-974C3EF44BD0}" destId="{1AA53C9F-8343-4651-B4D2-4CEBDA4B59D3}" srcOrd="0" destOrd="0" presId="urn:microsoft.com/office/officeart/2005/8/layout/hierarchy1"/>
    <dgm:cxn modelId="{40F3F9F8-C601-4759-9429-6AF8ED1328C5}" type="presParOf" srcId="{085111B2-DBB8-4A7C-87BF-974C3EF44BD0}" destId="{C33BBDD2-1E3D-4719-A8B1-A9689A534DE0}" srcOrd="1" destOrd="0" presId="urn:microsoft.com/office/officeart/2005/8/layout/hierarchy1"/>
    <dgm:cxn modelId="{774C67B2-3AC7-471E-8853-AD575F625B43}" type="presParOf" srcId="{71595AEF-13D8-489A-B75E-AEFC3122EC97}" destId="{E4F9E76A-7470-48E7-90DA-1ACDBC317A7E}" srcOrd="1" destOrd="0" presId="urn:microsoft.com/office/officeart/2005/8/layout/hierarchy1"/>
    <dgm:cxn modelId="{E5C0407C-ED72-4C20-B77F-EDEB9A363D87}" type="presParOf" srcId="{C747FD8A-AB23-4156-8134-B1FED73C13B8}" destId="{040AD07B-7EC3-4077-A5AA-C5FC114D1706}" srcOrd="8" destOrd="0" presId="urn:microsoft.com/office/officeart/2005/8/layout/hierarchy1"/>
    <dgm:cxn modelId="{A411A714-0618-4071-B3F5-21086C9F16AD}" type="presParOf" srcId="{C747FD8A-AB23-4156-8134-B1FED73C13B8}" destId="{2EFDEDC7-894E-4632-A881-183E11E80255}" srcOrd="9" destOrd="0" presId="urn:microsoft.com/office/officeart/2005/8/layout/hierarchy1"/>
    <dgm:cxn modelId="{7A2D094A-2A15-4127-B65F-00371197081C}" type="presParOf" srcId="{2EFDEDC7-894E-4632-A881-183E11E80255}" destId="{79F1C1FA-6B7B-4DCB-A398-2D68B0DA0B64}" srcOrd="0" destOrd="0" presId="urn:microsoft.com/office/officeart/2005/8/layout/hierarchy1"/>
    <dgm:cxn modelId="{868C3183-9276-48CE-B9D8-4DEC52E748E5}" type="presParOf" srcId="{79F1C1FA-6B7B-4DCB-A398-2D68B0DA0B64}" destId="{F7E4B061-E486-4792-A904-7B0AD96188FE}" srcOrd="0" destOrd="0" presId="urn:microsoft.com/office/officeart/2005/8/layout/hierarchy1"/>
    <dgm:cxn modelId="{91549CB0-0C63-405D-9E79-63D2AEB1AACF}" type="presParOf" srcId="{79F1C1FA-6B7B-4DCB-A398-2D68B0DA0B64}" destId="{AB218545-F9D7-46A7-AB31-D3C6ED397A18}" srcOrd="1" destOrd="0" presId="urn:microsoft.com/office/officeart/2005/8/layout/hierarchy1"/>
    <dgm:cxn modelId="{20BA1614-B85E-4E78-952A-0DC377F2B828}" type="presParOf" srcId="{2EFDEDC7-894E-4632-A881-183E11E80255}" destId="{A4A9847D-DF89-43B0-9F17-4A82243DAE4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6AEA57-42D0-42C7-9136-926B318BBECF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CE7D41-0C5F-4F9E-B925-4A78779B7095}">
      <dgm:prSet phldrT="[ტექსტი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a-GE" b="1" dirty="0" smtClean="0"/>
            <a:t>მანდარინი</a:t>
          </a:r>
        </a:p>
        <a:p>
          <a:r>
            <a:rPr lang="en-US" b="1" i="1" dirty="0" smtClean="0"/>
            <a:t>Citrus </a:t>
          </a:r>
          <a:r>
            <a:rPr lang="en-US" b="1" i="1" dirty="0" err="1" smtClean="0"/>
            <a:t>reticulata</a:t>
          </a:r>
          <a:r>
            <a:rPr lang="en-US" i="1" dirty="0" smtClean="0"/>
            <a:t> Blanco</a:t>
          </a:r>
          <a:endParaRPr lang="en-US" b="1" dirty="0"/>
        </a:p>
      </dgm:t>
    </dgm:pt>
    <dgm:pt modelId="{566E5593-22BC-471A-8E73-92F540255A8D}" type="parTrans" cxnId="{61058A9C-23D4-43A7-BFA0-AC3B31F3D912}">
      <dgm:prSet/>
      <dgm:spPr/>
      <dgm:t>
        <a:bodyPr/>
        <a:lstStyle/>
        <a:p>
          <a:endParaRPr lang="en-US"/>
        </a:p>
      </dgm:t>
    </dgm:pt>
    <dgm:pt modelId="{7D2802F9-7D94-4961-B589-136427C1A848}" type="sibTrans" cxnId="{61058A9C-23D4-43A7-BFA0-AC3B31F3D912}">
      <dgm:prSet/>
      <dgm:spPr/>
      <dgm:t>
        <a:bodyPr/>
        <a:lstStyle/>
        <a:p>
          <a:endParaRPr lang="en-US"/>
        </a:p>
      </dgm:t>
    </dgm:pt>
    <dgm:pt modelId="{0627163E-FFCA-44DF-A705-878CCB06FFFD}">
      <dgm:prSet phldrT="[ტექსტი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a-GE" b="1" dirty="0" smtClean="0"/>
            <a:t>გრეიპფრუტი</a:t>
          </a:r>
        </a:p>
        <a:p>
          <a:r>
            <a:rPr lang="en-US" b="1" i="1" dirty="0" smtClean="0"/>
            <a:t>Citrus </a:t>
          </a:r>
          <a:r>
            <a:rPr lang="en-US" b="1" i="1" dirty="0" err="1" smtClean="0"/>
            <a:t>paradisi</a:t>
          </a:r>
          <a:r>
            <a:rPr lang="en-US" i="1" dirty="0" smtClean="0"/>
            <a:t> </a:t>
          </a:r>
          <a:r>
            <a:rPr lang="en-US" i="1" dirty="0" err="1" smtClean="0"/>
            <a:t>Macfad</a:t>
          </a:r>
          <a:r>
            <a:rPr lang="en-US" i="1" dirty="0" smtClean="0"/>
            <a:t>.   </a:t>
          </a:r>
          <a:endParaRPr lang="en-US" b="1" dirty="0"/>
        </a:p>
      </dgm:t>
    </dgm:pt>
    <dgm:pt modelId="{DA938436-725D-4A02-B0F9-A818BF163FA7}" type="parTrans" cxnId="{E42D79FF-3D22-49F4-8A6A-2B4DFFE3A2DE}">
      <dgm:prSet/>
      <dgm:spPr/>
      <dgm:t>
        <a:bodyPr/>
        <a:lstStyle/>
        <a:p>
          <a:endParaRPr lang="en-US"/>
        </a:p>
      </dgm:t>
    </dgm:pt>
    <dgm:pt modelId="{67D90033-67B9-44CA-82B4-B643D6CB7D4F}" type="sibTrans" cxnId="{E42D79FF-3D22-49F4-8A6A-2B4DFFE3A2DE}">
      <dgm:prSet/>
      <dgm:spPr/>
      <dgm:t>
        <a:bodyPr/>
        <a:lstStyle/>
        <a:p>
          <a:endParaRPr lang="en-US"/>
        </a:p>
      </dgm:t>
    </dgm:pt>
    <dgm:pt modelId="{A70831A3-BCA5-41F1-A9FF-8A86A47089CD}">
      <dgm:prSet phldrT="[ტექსტი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a-GE" b="1" dirty="0" err="1" smtClean="0"/>
            <a:t>ლაიმი</a:t>
          </a:r>
          <a:endParaRPr lang="ka-GE" b="1" dirty="0" smtClean="0"/>
        </a:p>
        <a:p>
          <a:r>
            <a:rPr lang="en-US" b="1" i="1" dirty="0" smtClean="0"/>
            <a:t>Citrus </a:t>
          </a:r>
          <a:r>
            <a:rPr lang="en-US" b="1" i="1" dirty="0" err="1" smtClean="0"/>
            <a:t>aurantiifolia</a:t>
          </a:r>
          <a:r>
            <a:rPr lang="en-US" b="1" i="1" dirty="0" smtClean="0"/>
            <a:t> </a:t>
          </a:r>
          <a:r>
            <a:rPr lang="en-US" b="1" dirty="0" smtClean="0"/>
            <a:t>(</a:t>
          </a:r>
          <a:r>
            <a:rPr lang="en-US" b="1" dirty="0" err="1" smtClean="0"/>
            <a:t>Christm</a:t>
          </a:r>
          <a:r>
            <a:rPr lang="en-US" b="1" dirty="0" smtClean="0"/>
            <a:t>.) </a:t>
          </a:r>
          <a:r>
            <a:rPr lang="en-US" b="1" dirty="0" err="1" smtClean="0"/>
            <a:t>Swingle</a:t>
          </a:r>
          <a:endParaRPr lang="ka-GE" b="1" dirty="0" smtClean="0"/>
        </a:p>
        <a:p>
          <a:endParaRPr lang="en-US" b="1" dirty="0"/>
        </a:p>
      </dgm:t>
    </dgm:pt>
    <dgm:pt modelId="{8F61E4C7-1670-48A9-B2E5-6A51175A3D1B}" type="parTrans" cxnId="{FE4D1225-8CD2-40FD-AD56-5906021B3AF6}">
      <dgm:prSet/>
      <dgm:spPr/>
      <dgm:t>
        <a:bodyPr/>
        <a:lstStyle/>
        <a:p>
          <a:endParaRPr lang="en-US"/>
        </a:p>
      </dgm:t>
    </dgm:pt>
    <dgm:pt modelId="{C7C7CB00-72D4-4C89-BA2D-8BEB6EC8E482}" type="sibTrans" cxnId="{FE4D1225-8CD2-40FD-AD56-5906021B3AF6}">
      <dgm:prSet/>
      <dgm:spPr/>
      <dgm:t>
        <a:bodyPr/>
        <a:lstStyle/>
        <a:p>
          <a:endParaRPr lang="en-US"/>
        </a:p>
      </dgm:t>
    </dgm:pt>
    <dgm:pt modelId="{31059538-E8AF-4BAF-AAF8-3DD368AA3331}">
      <dgm:prSet phldrT="[ტექსტი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a-GE" b="1" dirty="0" smtClean="0"/>
            <a:t>ვილსონი</a:t>
          </a:r>
        </a:p>
        <a:p>
          <a:r>
            <a:rPr lang="en-US" b="1" i="1" dirty="0" smtClean="0"/>
            <a:t>Citrus </a:t>
          </a:r>
          <a:r>
            <a:rPr lang="en-US" b="1" i="1" dirty="0" err="1" smtClean="0"/>
            <a:t>wilsonii</a:t>
          </a:r>
          <a:r>
            <a:rPr lang="en-US" b="1" i="1" dirty="0" smtClean="0"/>
            <a:t> </a:t>
          </a:r>
          <a:r>
            <a:rPr lang="en-US" i="1" dirty="0" smtClean="0"/>
            <a:t>Tanaka</a:t>
          </a:r>
          <a:endParaRPr lang="en-US" b="1" dirty="0"/>
        </a:p>
      </dgm:t>
    </dgm:pt>
    <dgm:pt modelId="{0233FAA1-57AC-4C29-BF42-A09E1F45DBDC}" type="parTrans" cxnId="{A2990155-CF3F-4BCC-B3A9-D12DBFAE1D16}">
      <dgm:prSet/>
      <dgm:spPr/>
      <dgm:t>
        <a:bodyPr/>
        <a:lstStyle/>
        <a:p>
          <a:endParaRPr lang="en-US"/>
        </a:p>
      </dgm:t>
    </dgm:pt>
    <dgm:pt modelId="{6663420A-3590-40F9-BF46-A86ED6FF7B11}" type="sibTrans" cxnId="{A2990155-CF3F-4BCC-B3A9-D12DBFAE1D16}">
      <dgm:prSet/>
      <dgm:spPr/>
      <dgm:t>
        <a:bodyPr/>
        <a:lstStyle/>
        <a:p>
          <a:endParaRPr lang="en-US"/>
        </a:p>
      </dgm:t>
    </dgm:pt>
    <dgm:pt modelId="{E4E8675A-BC34-4400-AFC8-F83DAFBBBD05}">
      <dgm:prSet phldrT="[ტექსტი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a-GE" b="1" dirty="0" err="1" smtClean="0"/>
            <a:t>პომპელმუსი</a:t>
          </a:r>
          <a:endParaRPr lang="ka-GE" b="1" dirty="0" smtClean="0"/>
        </a:p>
        <a:p>
          <a:r>
            <a:rPr lang="en-US" b="1" i="1" dirty="0" smtClean="0"/>
            <a:t>Citrus </a:t>
          </a:r>
          <a:r>
            <a:rPr lang="en-US" b="1" i="1" dirty="0" err="1" smtClean="0"/>
            <a:t>grandis</a:t>
          </a:r>
          <a:r>
            <a:rPr lang="en-US" i="1" dirty="0" smtClean="0"/>
            <a:t> (L.) </a:t>
          </a:r>
          <a:r>
            <a:rPr lang="en-US" i="1" dirty="0" err="1" smtClean="0"/>
            <a:t>Osbeck</a:t>
          </a:r>
          <a:endParaRPr lang="en-US" b="1" dirty="0"/>
        </a:p>
      </dgm:t>
    </dgm:pt>
    <dgm:pt modelId="{3F0ADE7F-342B-4727-BC59-B2C424A5ECB4}" type="parTrans" cxnId="{E19F378F-8374-43DC-855D-0F6AD5135BB8}">
      <dgm:prSet/>
      <dgm:spPr/>
      <dgm:t>
        <a:bodyPr/>
        <a:lstStyle/>
        <a:p>
          <a:endParaRPr lang="en-US"/>
        </a:p>
      </dgm:t>
    </dgm:pt>
    <dgm:pt modelId="{E7E276CF-16E3-40C5-B5A9-A110B028E64F}" type="sibTrans" cxnId="{E19F378F-8374-43DC-855D-0F6AD5135BB8}">
      <dgm:prSet/>
      <dgm:spPr/>
      <dgm:t>
        <a:bodyPr/>
        <a:lstStyle/>
        <a:p>
          <a:endParaRPr lang="en-US"/>
        </a:p>
      </dgm:t>
    </dgm:pt>
    <dgm:pt modelId="{5BCFF47F-868B-47DC-9F62-E0462A0AEAE0}">
      <dgm:prSet phldrT="[ტექსტი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a-GE" b="1" dirty="0" smtClean="0"/>
            <a:t>ლიმონი</a:t>
          </a:r>
        </a:p>
        <a:p>
          <a:r>
            <a:rPr lang="en-US" b="1" i="1" dirty="0" smtClean="0"/>
            <a:t>Citrus </a:t>
          </a:r>
          <a:r>
            <a:rPr lang="en-US" b="1" i="1" dirty="0" err="1" smtClean="0"/>
            <a:t>limon</a:t>
          </a:r>
          <a:r>
            <a:rPr lang="en-US" i="1" dirty="0" smtClean="0"/>
            <a:t> (L.) </a:t>
          </a:r>
          <a:r>
            <a:rPr lang="en-US" i="1" dirty="0" err="1" smtClean="0"/>
            <a:t>Burm</a:t>
          </a:r>
          <a:r>
            <a:rPr lang="en-US" i="1" dirty="0" smtClean="0"/>
            <a:t>. </a:t>
          </a:r>
          <a:endParaRPr lang="en-US" b="1" dirty="0"/>
        </a:p>
      </dgm:t>
    </dgm:pt>
    <dgm:pt modelId="{E8D5BFA3-D0B0-493F-94FF-753C4E4D3D0C}" type="parTrans" cxnId="{6359D32A-6FB1-4A7C-9647-0A21A2155F1C}">
      <dgm:prSet/>
      <dgm:spPr/>
      <dgm:t>
        <a:bodyPr/>
        <a:lstStyle/>
        <a:p>
          <a:endParaRPr lang="en-US"/>
        </a:p>
      </dgm:t>
    </dgm:pt>
    <dgm:pt modelId="{FF8C6828-7CF4-4AA7-8C31-A248606773F7}" type="sibTrans" cxnId="{6359D32A-6FB1-4A7C-9647-0A21A2155F1C}">
      <dgm:prSet/>
      <dgm:spPr/>
      <dgm:t>
        <a:bodyPr/>
        <a:lstStyle/>
        <a:p>
          <a:endParaRPr lang="en-US"/>
        </a:p>
      </dgm:t>
    </dgm:pt>
    <dgm:pt modelId="{A3ED042A-6C85-4E6D-9401-63F87C9C17C0}">
      <dgm:prSet phldrT="[ტექსტი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a-GE" b="1" dirty="0" smtClean="0"/>
            <a:t>ფორთოხალი</a:t>
          </a:r>
        </a:p>
        <a:p>
          <a:r>
            <a:rPr lang="en-US" b="1" i="1" dirty="0" smtClean="0"/>
            <a:t>Citrus </a:t>
          </a:r>
          <a:r>
            <a:rPr lang="en-US" b="1" i="1" dirty="0" err="1" smtClean="0"/>
            <a:t>sinensis</a:t>
          </a:r>
          <a:r>
            <a:rPr lang="en-US" i="1" dirty="0" smtClean="0"/>
            <a:t> (L.) </a:t>
          </a:r>
          <a:r>
            <a:rPr lang="en-US" i="1" dirty="0" err="1" smtClean="0"/>
            <a:t>Osbeck</a:t>
          </a:r>
          <a:r>
            <a:rPr lang="en-US" i="1" dirty="0" smtClean="0"/>
            <a:t>  </a:t>
          </a:r>
          <a:endParaRPr lang="en-US" b="1" dirty="0"/>
        </a:p>
      </dgm:t>
    </dgm:pt>
    <dgm:pt modelId="{1F8618D5-2019-4E48-80D0-8E9C85281914}" type="parTrans" cxnId="{DEFEAB71-B156-4F92-B245-7975187B4A23}">
      <dgm:prSet/>
      <dgm:spPr/>
      <dgm:t>
        <a:bodyPr/>
        <a:lstStyle/>
        <a:p>
          <a:endParaRPr lang="en-US"/>
        </a:p>
      </dgm:t>
    </dgm:pt>
    <dgm:pt modelId="{EF38AA9C-005E-4EB0-B41E-DDD330D35C68}" type="sibTrans" cxnId="{DEFEAB71-B156-4F92-B245-7975187B4A23}">
      <dgm:prSet/>
      <dgm:spPr/>
      <dgm:t>
        <a:bodyPr/>
        <a:lstStyle/>
        <a:p>
          <a:endParaRPr lang="en-US"/>
        </a:p>
      </dgm:t>
    </dgm:pt>
    <dgm:pt modelId="{EB409293-4124-4415-9531-1EA0461342D0}">
      <dgm:prSet phldrT="[ტექსტი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a-GE" b="1" dirty="0" err="1" smtClean="0"/>
            <a:t>ციტრონი</a:t>
          </a:r>
          <a:endParaRPr lang="ka-GE" b="1" dirty="0" smtClean="0"/>
        </a:p>
        <a:p>
          <a:r>
            <a:rPr lang="en-US" b="1" i="1" dirty="0" smtClean="0"/>
            <a:t>Citrus </a:t>
          </a:r>
          <a:r>
            <a:rPr lang="en-US" b="1" i="1" dirty="0" err="1" smtClean="0"/>
            <a:t>medica</a:t>
          </a:r>
          <a:r>
            <a:rPr lang="en-US" i="1" dirty="0" smtClean="0"/>
            <a:t> L. </a:t>
          </a:r>
          <a:endParaRPr lang="en-US" b="1" dirty="0"/>
        </a:p>
      </dgm:t>
    </dgm:pt>
    <dgm:pt modelId="{A5FF5C08-1E7F-4A8B-BE0D-8538B1EA42A1}" type="parTrans" cxnId="{98DAFFA3-AA9F-4D6C-B811-30E0FC3D99D3}">
      <dgm:prSet/>
      <dgm:spPr/>
      <dgm:t>
        <a:bodyPr/>
        <a:lstStyle/>
        <a:p>
          <a:endParaRPr lang="en-US"/>
        </a:p>
      </dgm:t>
    </dgm:pt>
    <dgm:pt modelId="{B0598AD2-13A9-43F2-8E51-4159EF4F80A2}" type="sibTrans" cxnId="{98DAFFA3-AA9F-4D6C-B811-30E0FC3D99D3}">
      <dgm:prSet/>
      <dgm:spPr/>
      <dgm:t>
        <a:bodyPr/>
        <a:lstStyle/>
        <a:p>
          <a:endParaRPr lang="en-US"/>
        </a:p>
      </dgm:t>
    </dgm:pt>
    <dgm:pt modelId="{6A1BD05A-669D-4100-BEDD-5EE4CE76A60B}">
      <dgm:prSet phldrT="[ტექსტი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a-GE" b="1" dirty="0" smtClean="0"/>
            <a:t>ნარინჯი</a:t>
          </a:r>
        </a:p>
        <a:p>
          <a:r>
            <a:rPr lang="en-US" b="1" i="1" dirty="0" smtClean="0"/>
            <a:t>Citrus </a:t>
          </a:r>
          <a:r>
            <a:rPr lang="en-US" b="1" i="1" dirty="0" err="1" smtClean="0"/>
            <a:t>aurantium</a:t>
          </a:r>
          <a:r>
            <a:rPr lang="en-US" i="1" dirty="0" smtClean="0"/>
            <a:t> L. </a:t>
          </a:r>
          <a:endParaRPr lang="en-US" b="1" dirty="0"/>
        </a:p>
      </dgm:t>
    </dgm:pt>
    <dgm:pt modelId="{D7985C25-FFF8-49B5-AE02-70EC67CEFA93}" type="parTrans" cxnId="{CDAAB3D7-08CF-45A7-AA52-D907A16D9986}">
      <dgm:prSet/>
      <dgm:spPr/>
      <dgm:t>
        <a:bodyPr/>
        <a:lstStyle/>
        <a:p>
          <a:endParaRPr lang="en-US"/>
        </a:p>
      </dgm:t>
    </dgm:pt>
    <dgm:pt modelId="{7F2788A2-041A-4D2D-9C13-B89349F37323}" type="sibTrans" cxnId="{CDAAB3D7-08CF-45A7-AA52-D907A16D9986}">
      <dgm:prSet/>
      <dgm:spPr/>
      <dgm:t>
        <a:bodyPr/>
        <a:lstStyle/>
        <a:p>
          <a:endParaRPr lang="en-US"/>
        </a:p>
      </dgm:t>
    </dgm:pt>
    <dgm:pt modelId="{51341BA0-160B-46BD-B8E2-DEC1B4B982BD}" type="pres">
      <dgm:prSet presAssocID="{4E6AEA57-42D0-42C7-9136-926B318BBECF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E1FD795F-8AAE-463C-B7CE-D6CF095A0ED9}" type="pres">
      <dgm:prSet presAssocID="{15CE7D41-0C5F-4F9E-B925-4A78779B7095}" presName="compNode" presStyleCnt="0"/>
      <dgm:spPr/>
    </dgm:pt>
    <dgm:pt modelId="{AE6A70B2-E2E2-465E-92DB-9C3A1C38BB2C}" type="pres">
      <dgm:prSet presAssocID="{15CE7D41-0C5F-4F9E-B925-4A78779B7095}" presName="dummyConnPt" presStyleCnt="0"/>
      <dgm:spPr/>
    </dgm:pt>
    <dgm:pt modelId="{47F3A1A7-A445-489B-BD94-9C4924601B2F}" type="pres">
      <dgm:prSet presAssocID="{15CE7D41-0C5F-4F9E-B925-4A78779B7095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4C5291-77CF-4002-BA25-352352E514E5}" type="pres">
      <dgm:prSet presAssocID="{7D2802F9-7D94-4961-B589-136427C1A848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B268EF75-E6B6-4450-930A-7D3F5F671358}" type="pres">
      <dgm:prSet presAssocID="{0627163E-FFCA-44DF-A705-878CCB06FFFD}" presName="compNode" presStyleCnt="0"/>
      <dgm:spPr/>
    </dgm:pt>
    <dgm:pt modelId="{43C46A78-6C4E-4A31-BF82-22C8CCE538F1}" type="pres">
      <dgm:prSet presAssocID="{0627163E-FFCA-44DF-A705-878CCB06FFFD}" presName="dummyConnPt" presStyleCnt="0"/>
      <dgm:spPr/>
    </dgm:pt>
    <dgm:pt modelId="{1A77D204-EB16-487C-A3A0-C7A6432889E3}" type="pres">
      <dgm:prSet presAssocID="{0627163E-FFCA-44DF-A705-878CCB06FFFD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CB6609-47A7-4D33-8A2E-0E0061237E83}" type="pres">
      <dgm:prSet presAssocID="{67D90033-67B9-44CA-82B4-B643D6CB7D4F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0D8F2F86-C2F5-4FE4-85B4-01DF45A5CDDE}" type="pres">
      <dgm:prSet presAssocID="{A70831A3-BCA5-41F1-A9FF-8A86A47089CD}" presName="compNode" presStyleCnt="0"/>
      <dgm:spPr/>
    </dgm:pt>
    <dgm:pt modelId="{FC4EA2E4-42D2-4A45-8A75-8CD4397BA2A6}" type="pres">
      <dgm:prSet presAssocID="{A70831A3-BCA5-41F1-A9FF-8A86A47089CD}" presName="dummyConnPt" presStyleCnt="0"/>
      <dgm:spPr/>
    </dgm:pt>
    <dgm:pt modelId="{EA50BDC0-6BCB-46B9-A994-B38AA63A88BA}" type="pres">
      <dgm:prSet presAssocID="{A70831A3-BCA5-41F1-A9FF-8A86A47089CD}" presName="node" presStyleLbl="node1" presStyleIdx="2" presStyleCnt="9" custLinFactNeighborX="-2352" custLinFactNeighborY="-7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8EF4EE-C3DC-45F7-A535-57B5576FC6D0}" type="pres">
      <dgm:prSet presAssocID="{C7C7CB00-72D4-4C89-BA2D-8BEB6EC8E482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49C3898F-401A-4929-8B0D-A77CF59FAA12}" type="pres">
      <dgm:prSet presAssocID="{31059538-E8AF-4BAF-AAF8-3DD368AA3331}" presName="compNode" presStyleCnt="0"/>
      <dgm:spPr/>
    </dgm:pt>
    <dgm:pt modelId="{F0297A62-3AAB-41E2-9DEA-6146EC8BD3C1}" type="pres">
      <dgm:prSet presAssocID="{31059538-E8AF-4BAF-AAF8-3DD368AA3331}" presName="dummyConnPt" presStyleCnt="0"/>
      <dgm:spPr/>
    </dgm:pt>
    <dgm:pt modelId="{5902B8C6-B8B6-44DC-99D1-A455B0AB14EB}" type="pres">
      <dgm:prSet presAssocID="{31059538-E8AF-4BAF-AAF8-3DD368AA3331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BF05A6-858E-44EB-9CA4-2508ED35AA10}" type="pres">
      <dgm:prSet presAssocID="{6663420A-3590-40F9-BF46-A86ED6FF7B11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1733B078-C6ED-493A-8D41-31A1183D9BE5}" type="pres">
      <dgm:prSet presAssocID="{E4E8675A-BC34-4400-AFC8-F83DAFBBBD05}" presName="compNode" presStyleCnt="0"/>
      <dgm:spPr/>
    </dgm:pt>
    <dgm:pt modelId="{B442DEA6-9C10-423D-AB9C-FC37E20593BA}" type="pres">
      <dgm:prSet presAssocID="{E4E8675A-BC34-4400-AFC8-F83DAFBBBD05}" presName="dummyConnPt" presStyleCnt="0"/>
      <dgm:spPr/>
    </dgm:pt>
    <dgm:pt modelId="{102BC101-F5FB-4792-822F-6FCA0B1FCCD5}" type="pres">
      <dgm:prSet presAssocID="{E4E8675A-BC34-4400-AFC8-F83DAFBBBD05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FD2361-CFED-45A8-A2A7-1D92A22BEEF3}" type="pres">
      <dgm:prSet presAssocID="{E7E276CF-16E3-40C5-B5A9-A110B028E64F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28A2A57F-B9E2-4E9D-A389-4287DD78CC5F}" type="pres">
      <dgm:prSet presAssocID="{5BCFF47F-868B-47DC-9F62-E0462A0AEAE0}" presName="compNode" presStyleCnt="0"/>
      <dgm:spPr/>
    </dgm:pt>
    <dgm:pt modelId="{018FB46D-1281-4602-B870-ED15DD4E99C9}" type="pres">
      <dgm:prSet presAssocID="{5BCFF47F-868B-47DC-9F62-E0462A0AEAE0}" presName="dummyConnPt" presStyleCnt="0"/>
      <dgm:spPr/>
    </dgm:pt>
    <dgm:pt modelId="{9CDBDF15-CCD0-44AB-99E0-F10FC87B6EFF}" type="pres">
      <dgm:prSet presAssocID="{5BCFF47F-868B-47DC-9F62-E0462A0AEAE0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391688-4533-4E96-82DE-22D51D01AFD1}" type="pres">
      <dgm:prSet presAssocID="{FF8C6828-7CF4-4AA7-8C31-A248606773F7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9FCE8AD9-C003-4A6B-8EC6-471179DEB159}" type="pres">
      <dgm:prSet presAssocID="{A3ED042A-6C85-4E6D-9401-63F87C9C17C0}" presName="compNode" presStyleCnt="0"/>
      <dgm:spPr/>
    </dgm:pt>
    <dgm:pt modelId="{315C4DFA-8068-4B82-85F6-27E8AF182D93}" type="pres">
      <dgm:prSet presAssocID="{A3ED042A-6C85-4E6D-9401-63F87C9C17C0}" presName="dummyConnPt" presStyleCnt="0"/>
      <dgm:spPr/>
    </dgm:pt>
    <dgm:pt modelId="{5D38D4A7-292D-43E5-87AB-5D633AB24E61}" type="pres">
      <dgm:prSet presAssocID="{A3ED042A-6C85-4E6D-9401-63F87C9C17C0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86C42E-C09E-4D7D-9090-1438ADEA494A}" type="pres">
      <dgm:prSet presAssocID="{EF38AA9C-005E-4EB0-B41E-DDD330D35C68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C3304791-6F20-421C-852C-50418A260EB0}" type="pres">
      <dgm:prSet presAssocID="{EB409293-4124-4415-9531-1EA0461342D0}" presName="compNode" presStyleCnt="0"/>
      <dgm:spPr/>
    </dgm:pt>
    <dgm:pt modelId="{ADD523AA-0F7E-48AE-8461-6F189E914656}" type="pres">
      <dgm:prSet presAssocID="{EB409293-4124-4415-9531-1EA0461342D0}" presName="dummyConnPt" presStyleCnt="0"/>
      <dgm:spPr/>
    </dgm:pt>
    <dgm:pt modelId="{B95A5DEB-FCA5-4F76-9AFB-71184B77FA4F}" type="pres">
      <dgm:prSet presAssocID="{EB409293-4124-4415-9531-1EA0461342D0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3138BD-3BB3-48B1-AE04-BD93099B5F9B}" type="pres">
      <dgm:prSet presAssocID="{B0598AD2-13A9-43F2-8E51-4159EF4F80A2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DEF7080C-7130-4B93-83B3-1A90227B209F}" type="pres">
      <dgm:prSet presAssocID="{6A1BD05A-669D-4100-BEDD-5EE4CE76A60B}" presName="compNode" presStyleCnt="0"/>
      <dgm:spPr/>
    </dgm:pt>
    <dgm:pt modelId="{AA33BDAC-8AB0-4D05-B7B0-B21AA417C221}" type="pres">
      <dgm:prSet presAssocID="{6A1BD05A-669D-4100-BEDD-5EE4CE76A60B}" presName="dummyConnPt" presStyleCnt="0"/>
      <dgm:spPr/>
    </dgm:pt>
    <dgm:pt modelId="{82AE845D-CCA1-4098-9D7E-F05628BEFF6C}" type="pres">
      <dgm:prSet presAssocID="{6A1BD05A-669D-4100-BEDD-5EE4CE76A60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031B41-3E93-4F7A-AAC5-2534FE619879}" type="presOf" srcId="{6663420A-3590-40F9-BF46-A86ED6FF7B11}" destId="{DFBF05A6-858E-44EB-9CA4-2508ED35AA10}" srcOrd="0" destOrd="0" presId="urn:microsoft.com/office/officeart/2005/8/layout/bProcess4"/>
    <dgm:cxn modelId="{0FBAD5E6-E391-44BC-9F1C-4ABEB1F841A4}" type="presOf" srcId="{EF38AA9C-005E-4EB0-B41E-DDD330D35C68}" destId="{C386C42E-C09E-4D7D-9090-1438ADEA494A}" srcOrd="0" destOrd="0" presId="urn:microsoft.com/office/officeart/2005/8/layout/bProcess4"/>
    <dgm:cxn modelId="{0613DA32-216C-4C20-B1A8-DAF9D30AD7ED}" type="presOf" srcId="{A3ED042A-6C85-4E6D-9401-63F87C9C17C0}" destId="{5D38D4A7-292D-43E5-87AB-5D633AB24E61}" srcOrd="0" destOrd="0" presId="urn:microsoft.com/office/officeart/2005/8/layout/bProcess4"/>
    <dgm:cxn modelId="{A2990155-CF3F-4BCC-B3A9-D12DBFAE1D16}" srcId="{4E6AEA57-42D0-42C7-9136-926B318BBECF}" destId="{31059538-E8AF-4BAF-AAF8-3DD368AA3331}" srcOrd="3" destOrd="0" parTransId="{0233FAA1-57AC-4C29-BF42-A09E1F45DBDC}" sibTransId="{6663420A-3590-40F9-BF46-A86ED6FF7B11}"/>
    <dgm:cxn modelId="{83F88F62-F509-45E9-B3AD-5649D3EC7463}" type="presOf" srcId="{0627163E-FFCA-44DF-A705-878CCB06FFFD}" destId="{1A77D204-EB16-487C-A3A0-C7A6432889E3}" srcOrd="0" destOrd="0" presId="urn:microsoft.com/office/officeart/2005/8/layout/bProcess4"/>
    <dgm:cxn modelId="{92B3D10D-9B09-4720-96F2-4AF780262931}" type="presOf" srcId="{5BCFF47F-868B-47DC-9F62-E0462A0AEAE0}" destId="{9CDBDF15-CCD0-44AB-99E0-F10FC87B6EFF}" srcOrd="0" destOrd="0" presId="urn:microsoft.com/office/officeart/2005/8/layout/bProcess4"/>
    <dgm:cxn modelId="{0D53AB6F-7D55-4CCD-9A77-5FE213F9D9A3}" type="presOf" srcId="{E7E276CF-16E3-40C5-B5A9-A110B028E64F}" destId="{5AFD2361-CFED-45A8-A2A7-1D92A22BEEF3}" srcOrd="0" destOrd="0" presId="urn:microsoft.com/office/officeart/2005/8/layout/bProcess4"/>
    <dgm:cxn modelId="{83EFD9DA-35FD-4D29-A039-1400A1AF07CC}" type="presOf" srcId="{B0598AD2-13A9-43F2-8E51-4159EF4F80A2}" destId="{243138BD-3BB3-48B1-AE04-BD93099B5F9B}" srcOrd="0" destOrd="0" presId="urn:microsoft.com/office/officeart/2005/8/layout/bProcess4"/>
    <dgm:cxn modelId="{98DAFFA3-AA9F-4D6C-B811-30E0FC3D99D3}" srcId="{4E6AEA57-42D0-42C7-9136-926B318BBECF}" destId="{EB409293-4124-4415-9531-1EA0461342D0}" srcOrd="7" destOrd="0" parTransId="{A5FF5C08-1E7F-4A8B-BE0D-8538B1EA42A1}" sibTransId="{B0598AD2-13A9-43F2-8E51-4159EF4F80A2}"/>
    <dgm:cxn modelId="{B89AEF41-72B9-4FEE-BA41-88B0BB9E82E8}" type="presOf" srcId="{E4E8675A-BC34-4400-AFC8-F83DAFBBBD05}" destId="{102BC101-F5FB-4792-822F-6FCA0B1FCCD5}" srcOrd="0" destOrd="0" presId="urn:microsoft.com/office/officeart/2005/8/layout/bProcess4"/>
    <dgm:cxn modelId="{703BC7CC-EEC3-4E49-BCC5-47D0A64D3059}" type="presOf" srcId="{6A1BD05A-669D-4100-BEDD-5EE4CE76A60B}" destId="{82AE845D-CCA1-4098-9D7E-F05628BEFF6C}" srcOrd="0" destOrd="0" presId="urn:microsoft.com/office/officeart/2005/8/layout/bProcess4"/>
    <dgm:cxn modelId="{6359D32A-6FB1-4A7C-9647-0A21A2155F1C}" srcId="{4E6AEA57-42D0-42C7-9136-926B318BBECF}" destId="{5BCFF47F-868B-47DC-9F62-E0462A0AEAE0}" srcOrd="5" destOrd="0" parTransId="{E8D5BFA3-D0B0-493F-94FF-753C4E4D3D0C}" sibTransId="{FF8C6828-7CF4-4AA7-8C31-A248606773F7}"/>
    <dgm:cxn modelId="{FE4D1225-8CD2-40FD-AD56-5906021B3AF6}" srcId="{4E6AEA57-42D0-42C7-9136-926B318BBECF}" destId="{A70831A3-BCA5-41F1-A9FF-8A86A47089CD}" srcOrd="2" destOrd="0" parTransId="{8F61E4C7-1670-48A9-B2E5-6A51175A3D1B}" sibTransId="{C7C7CB00-72D4-4C89-BA2D-8BEB6EC8E482}"/>
    <dgm:cxn modelId="{CFFE1F41-0880-449D-ACF7-268B401A671C}" type="presOf" srcId="{A70831A3-BCA5-41F1-A9FF-8A86A47089CD}" destId="{EA50BDC0-6BCB-46B9-A994-B38AA63A88BA}" srcOrd="0" destOrd="0" presId="urn:microsoft.com/office/officeart/2005/8/layout/bProcess4"/>
    <dgm:cxn modelId="{17ED92D1-FAFA-4A2F-906F-81F8F345BD78}" type="presOf" srcId="{4E6AEA57-42D0-42C7-9136-926B318BBECF}" destId="{51341BA0-160B-46BD-B8E2-DEC1B4B982BD}" srcOrd="0" destOrd="0" presId="urn:microsoft.com/office/officeart/2005/8/layout/bProcess4"/>
    <dgm:cxn modelId="{CDAAB3D7-08CF-45A7-AA52-D907A16D9986}" srcId="{4E6AEA57-42D0-42C7-9136-926B318BBECF}" destId="{6A1BD05A-669D-4100-BEDD-5EE4CE76A60B}" srcOrd="8" destOrd="0" parTransId="{D7985C25-FFF8-49B5-AE02-70EC67CEFA93}" sibTransId="{7F2788A2-041A-4D2D-9C13-B89349F37323}"/>
    <dgm:cxn modelId="{E19F378F-8374-43DC-855D-0F6AD5135BB8}" srcId="{4E6AEA57-42D0-42C7-9136-926B318BBECF}" destId="{E4E8675A-BC34-4400-AFC8-F83DAFBBBD05}" srcOrd="4" destOrd="0" parTransId="{3F0ADE7F-342B-4727-BC59-B2C424A5ECB4}" sibTransId="{E7E276CF-16E3-40C5-B5A9-A110B028E64F}"/>
    <dgm:cxn modelId="{BFE04931-6979-4700-B9BB-41FB2D9EFA9A}" type="presOf" srcId="{7D2802F9-7D94-4961-B589-136427C1A848}" destId="{764C5291-77CF-4002-BA25-352352E514E5}" srcOrd="0" destOrd="0" presId="urn:microsoft.com/office/officeart/2005/8/layout/bProcess4"/>
    <dgm:cxn modelId="{D79A1FCD-CC6F-447A-8AA6-2E2845DF99D5}" type="presOf" srcId="{15CE7D41-0C5F-4F9E-B925-4A78779B7095}" destId="{47F3A1A7-A445-489B-BD94-9C4924601B2F}" srcOrd="0" destOrd="0" presId="urn:microsoft.com/office/officeart/2005/8/layout/bProcess4"/>
    <dgm:cxn modelId="{DEFEAB71-B156-4F92-B245-7975187B4A23}" srcId="{4E6AEA57-42D0-42C7-9136-926B318BBECF}" destId="{A3ED042A-6C85-4E6D-9401-63F87C9C17C0}" srcOrd="6" destOrd="0" parTransId="{1F8618D5-2019-4E48-80D0-8E9C85281914}" sibTransId="{EF38AA9C-005E-4EB0-B41E-DDD330D35C68}"/>
    <dgm:cxn modelId="{CCCA9F84-F996-4545-8216-E7A56CD26509}" type="presOf" srcId="{67D90033-67B9-44CA-82B4-B643D6CB7D4F}" destId="{A6CB6609-47A7-4D33-8A2E-0E0061237E83}" srcOrd="0" destOrd="0" presId="urn:microsoft.com/office/officeart/2005/8/layout/bProcess4"/>
    <dgm:cxn modelId="{E42D79FF-3D22-49F4-8A6A-2B4DFFE3A2DE}" srcId="{4E6AEA57-42D0-42C7-9136-926B318BBECF}" destId="{0627163E-FFCA-44DF-A705-878CCB06FFFD}" srcOrd="1" destOrd="0" parTransId="{DA938436-725D-4A02-B0F9-A818BF163FA7}" sibTransId="{67D90033-67B9-44CA-82B4-B643D6CB7D4F}"/>
    <dgm:cxn modelId="{A59EC780-AA19-4B5C-A722-3B61B74EDD49}" type="presOf" srcId="{31059538-E8AF-4BAF-AAF8-3DD368AA3331}" destId="{5902B8C6-B8B6-44DC-99D1-A455B0AB14EB}" srcOrd="0" destOrd="0" presId="urn:microsoft.com/office/officeart/2005/8/layout/bProcess4"/>
    <dgm:cxn modelId="{E961C719-A202-48F1-A5CE-E67DEC2D8ED8}" type="presOf" srcId="{EB409293-4124-4415-9531-1EA0461342D0}" destId="{B95A5DEB-FCA5-4F76-9AFB-71184B77FA4F}" srcOrd="0" destOrd="0" presId="urn:microsoft.com/office/officeart/2005/8/layout/bProcess4"/>
    <dgm:cxn modelId="{B61C2045-DDF2-4D50-8233-1F343737E949}" type="presOf" srcId="{FF8C6828-7CF4-4AA7-8C31-A248606773F7}" destId="{D2391688-4533-4E96-82DE-22D51D01AFD1}" srcOrd="0" destOrd="0" presId="urn:microsoft.com/office/officeart/2005/8/layout/bProcess4"/>
    <dgm:cxn modelId="{3AF17694-2E54-4842-AFCE-C997F7265A30}" type="presOf" srcId="{C7C7CB00-72D4-4C89-BA2D-8BEB6EC8E482}" destId="{1D8EF4EE-C3DC-45F7-A535-57B5576FC6D0}" srcOrd="0" destOrd="0" presId="urn:microsoft.com/office/officeart/2005/8/layout/bProcess4"/>
    <dgm:cxn modelId="{61058A9C-23D4-43A7-BFA0-AC3B31F3D912}" srcId="{4E6AEA57-42D0-42C7-9136-926B318BBECF}" destId="{15CE7D41-0C5F-4F9E-B925-4A78779B7095}" srcOrd="0" destOrd="0" parTransId="{566E5593-22BC-471A-8E73-92F540255A8D}" sibTransId="{7D2802F9-7D94-4961-B589-136427C1A848}"/>
    <dgm:cxn modelId="{AA82D044-8519-4438-BEEF-D5CCA7EAD9A3}" type="presParOf" srcId="{51341BA0-160B-46BD-B8E2-DEC1B4B982BD}" destId="{E1FD795F-8AAE-463C-B7CE-D6CF095A0ED9}" srcOrd="0" destOrd="0" presId="urn:microsoft.com/office/officeart/2005/8/layout/bProcess4"/>
    <dgm:cxn modelId="{2CABF172-6CA2-4F06-BFB3-5647A6197CFA}" type="presParOf" srcId="{E1FD795F-8AAE-463C-B7CE-D6CF095A0ED9}" destId="{AE6A70B2-E2E2-465E-92DB-9C3A1C38BB2C}" srcOrd="0" destOrd="0" presId="urn:microsoft.com/office/officeart/2005/8/layout/bProcess4"/>
    <dgm:cxn modelId="{43791A11-83E9-41A6-BA4D-34928D0F037E}" type="presParOf" srcId="{E1FD795F-8AAE-463C-B7CE-D6CF095A0ED9}" destId="{47F3A1A7-A445-489B-BD94-9C4924601B2F}" srcOrd="1" destOrd="0" presId="urn:microsoft.com/office/officeart/2005/8/layout/bProcess4"/>
    <dgm:cxn modelId="{8EC938F2-92DD-4ADB-B49E-BB0434E49408}" type="presParOf" srcId="{51341BA0-160B-46BD-B8E2-DEC1B4B982BD}" destId="{764C5291-77CF-4002-BA25-352352E514E5}" srcOrd="1" destOrd="0" presId="urn:microsoft.com/office/officeart/2005/8/layout/bProcess4"/>
    <dgm:cxn modelId="{332F4723-64C3-4591-8F1F-D1D18411FD3A}" type="presParOf" srcId="{51341BA0-160B-46BD-B8E2-DEC1B4B982BD}" destId="{B268EF75-E6B6-4450-930A-7D3F5F671358}" srcOrd="2" destOrd="0" presId="urn:microsoft.com/office/officeart/2005/8/layout/bProcess4"/>
    <dgm:cxn modelId="{FAFD713C-F4EA-4BF0-B608-8E2491985AEB}" type="presParOf" srcId="{B268EF75-E6B6-4450-930A-7D3F5F671358}" destId="{43C46A78-6C4E-4A31-BF82-22C8CCE538F1}" srcOrd="0" destOrd="0" presId="urn:microsoft.com/office/officeart/2005/8/layout/bProcess4"/>
    <dgm:cxn modelId="{1CA6938F-7E1B-419D-AE0B-158F212D45FD}" type="presParOf" srcId="{B268EF75-E6B6-4450-930A-7D3F5F671358}" destId="{1A77D204-EB16-487C-A3A0-C7A6432889E3}" srcOrd="1" destOrd="0" presId="urn:microsoft.com/office/officeart/2005/8/layout/bProcess4"/>
    <dgm:cxn modelId="{2D9FD8F6-253C-486C-B431-717915C6B748}" type="presParOf" srcId="{51341BA0-160B-46BD-B8E2-DEC1B4B982BD}" destId="{A6CB6609-47A7-4D33-8A2E-0E0061237E83}" srcOrd="3" destOrd="0" presId="urn:microsoft.com/office/officeart/2005/8/layout/bProcess4"/>
    <dgm:cxn modelId="{A8288E6B-3309-4142-9B91-5AEF63B65672}" type="presParOf" srcId="{51341BA0-160B-46BD-B8E2-DEC1B4B982BD}" destId="{0D8F2F86-C2F5-4FE4-85B4-01DF45A5CDDE}" srcOrd="4" destOrd="0" presId="urn:microsoft.com/office/officeart/2005/8/layout/bProcess4"/>
    <dgm:cxn modelId="{392AE06D-6AF3-4BF9-A8BD-F5EB9B39F5A1}" type="presParOf" srcId="{0D8F2F86-C2F5-4FE4-85B4-01DF45A5CDDE}" destId="{FC4EA2E4-42D2-4A45-8A75-8CD4397BA2A6}" srcOrd="0" destOrd="0" presId="urn:microsoft.com/office/officeart/2005/8/layout/bProcess4"/>
    <dgm:cxn modelId="{555A79BD-1829-4A24-BD1D-D9A4D58943B3}" type="presParOf" srcId="{0D8F2F86-C2F5-4FE4-85B4-01DF45A5CDDE}" destId="{EA50BDC0-6BCB-46B9-A994-B38AA63A88BA}" srcOrd="1" destOrd="0" presId="urn:microsoft.com/office/officeart/2005/8/layout/bProcess4"/>
    <dgm:cxn modelId="{7CED7C4F-AFF9-4AF1-B99F-DF0F3AB08167}" type="presParOf" srcId="{51341BA0-160B-46BD-B8E2-DEC1B4B982BD}" destId="{1D8EF4EE-C3DC-45F7-A535-57B5576FC6D0}" srcOrd="5" destOrd="0" presId="urn:microsoft.com/office/officeart/2005/8/layout/bProcess4"/>
    <dgm:cxn modelId="{CD004EA6-FD4A-4594-8034-846B68B59869}" type="presParOf" srcId="{51341BA0-160B-46BD-B8E2-DEC1B4B982BD}" destId="{49C3898F-401A-4929-8B0D-A77CF59FAA12}" srcOrd="6" destOrd="0" presId="urn:microsoft.com/office/officeart/2005/8/layout/bProcess4"/>
    <dgm:cxn modelId="{F72D259B-EA44-4F1B-A744-897419CB697C}" type="presParOf" srcId="{49C3898F-401A-4929-8B0D-A77CF59FAA12}" destId="{F0297A62-3AAB-41E2-9DEA-6146EC8BD3C1}" srcOrd="0" destOrd="0" presId="urn:microsoft.com/office/officeart/2005/8/layout/bProcess4"/>
    <dgm:cxn modelId="{68433035-5082-49DD-A336-04090CFF3E1C}" type="presParOf" srcId="{49C3898F-401A-4929-8B0D-A77CF59FAA12}" destId="{5902B8C6-B8B6-44DC-99D1-A455B0AB14EB}" srcOrd="1" destOrd="0" presId="urn:microsoft.com/office/officeart/2005/8/layout/bProcess4"/>
    <dgm:cxn modelId="{13DAA6A2-2EE8-4CC6-9D62-7F27CC1E89D4}" type="presParOf" srcId="{51341BA0-160B-46BD-B8E2-DEC1B4B982BD}" destId="{DFBF05A6-858E-44EB-9CA4-2508ED35AA10}" srcOrd="7" destOrd="0" presId="urn:microsoft.com/office/officeart/2005/8/layout/bProcess4"/>
    <dgm:cxn modelId="{BA511529-3684-4D1C-BF4C-F84E072C7B37}" type="presParOf" srcId="{51341BA0-160B-46BD-B8E2-DEC1B4B982BD}" destId="{1733B078-C6ED-493A-8D41-31A1183D9BE5}" srcOrd="8" destOrd="0" presId="urn:microsoft.com/office/officeart/2005/8/layout/bProcess4"/>
    <dgm:cxn modelId="{D610DA27-7BCE-47A0-BEB7-16F5A21E2AAD}" type="presParOf" srcId="{1733B078-C6ED-493A-8D41-31A1183D9BE5}" destId="{B442DEA6-9C10-423D-AB9C-FC37E20593BA}" srcOrd="0" destOrd="0" presId="urn:microsoft.com/office/officeart/2005/8/layout/bProcess4"/>
    <dgm:cxn modelId="{386C38F2-F05D-4487-8FCE-2E4283672438}" type="presParOf" srcId="{1733B078-C6ED-493A-8D41-31A1183D9BE5}" destId="{102BC101-F5FB-4792-822F-6FCA0B1FCCD5}" srcOrd="1" destOrd="0" presId="urn:microsoft.com/office/officeart/2005/8/layout/bProcess4"/>
    <dgm:cxn modelId="{4E1D44E2-0118-47A3-A2E0-7943151AD79E}" type="presParOf" srcId="{51341BA0-160B-46BD-B8E2-DEC1B4B982BD}" destId="{5AFD2361-CFED-45A8-A2A7-1D92A22BEEF3}" srcOrd="9" destOrd="0" presId="urn:microsoft.com/office/officeart/2005/8/layout/bProcess4"/>
    <dgm:cxn modelId="{A89372EA-97A5-4CD0-BAE7-1922CBB45F7A}" type="presParOf" srcId="{51341BA0-160B-46BD-B8E2-DEC1B4B982BD}" destId="{28A2A57F-B9E2-4E9D-A389-4287DD78CC5F}" srcOrd="10" destOrd="0" presId="urn:microsoft.com/office/officeart/2005/8/layout/bProcess4"/>
    <dgm:cxn modelId="{1BC6ABFC-2572-43FE-9E77-55319091ED50}" type="presParOf" srcId="{28A2A57F-B9E2-4E9D-A389-4287DD78CC5F}" destId="{018FB46D-1281-4602-B870-ED15DD4E99C9}" srcOrd="0" destOrd="0" presId="urn:microsoft.com/office/officeart/2005/8/layout/bProcess4"/>
    <dgm:cxn modelId="{9455FDD2-A55E-400F-930E-A5C35F4D2C8E}" type="presParOf" srcId="{28A2A57F-B9E2-4E9D-A389-4287DD78CC5F}" destId="{9CDBDF15-CCD0-44AB-99E0-F10FC87B6EFF}" srcOrd="1" destOrd="0" presId="urn:microsoft.com/office/officeart/2005/8/layout/bProcess4"/>
    <dgm:cxn modelId="{30AD197A-D6E6-4398-A4F2-C25C67101413}" type="presParOf" srcId="{51341BA0-160B-46BD-B8E2-DEC1B4B982BD}" destId="{D2391688-4533-4E96-82DE-22D51D01AFD1}" srcOrd="11" destOrd="0" presId="urn:microsoft.com/office/officeart/2005/8/layout/bProcess4"/>
    <dgm:cxn modelId="{46BDFC6A-9937-499F-95D8-BE3697C0E32D}" type="presParOf" srcId="{51341BA0-160B-46BD-B8E2-DEC1B4B982BD}" destId="{9FCE8AD9-C003-4A6B-8EC6-471179DEB159}" srcOrd="12" destOrd="0" presId="urn:microsoft.com/office/officeart/2005/8/layout/bProcess4"/>
    <dgm:cxn modelId="{B7CE57BF-0B53-45E9-A9C3-E881B096E3A4}" type="presParOf" srcId="{9FCE8AD9-C003-4A6B-8EC6-471179DEB159}" destId="{315C4DFA-8068-4B82-85F6-27E8AF182D93}" srcOrd="0" destOrd="0" presId="urn:microsoft.com/office/officeart/2005/8/layout/bProcess4"/>
    <dgm:cxn modelId="{C14BF4ED-1A40-4A91-B9A3-104C6E00F3BD}" type="presParOf" srcId="{9FCE8AD9-C003-4A6B-8EC6-471179DEB159}" destId="{5D38D4A7-292D-43E5-87AB-5D633AB24E61}" srcOrd="1" destOrd="0" presId="urn:microsoft.com/office/officeart/2005/8/layout/bProcess4"/>
    <dgm:cxn modelId="{FE6A7A13-5AB5-4F6C-A419-D7CEDED89EB5}" type="presParOf" srcId="{51341BA0-160B-46BD-B8E2-DEC1B4B982BD}" destId="{C386C42E-C09E-4D7D-9090-1438ADEA494A}" srcOrd="13" destOrd="0" presId="urn:microsoft.com/office/officeart/2005/8/layout/bProcess4"/>
    <dgm:cxn modelId="{2B139569-E674-4CEE-B18A-8A9C0165803A}" type="presParOf" srcId="{51341BA0-160B-46BD-B8E2-DEC1B4B982BD}" destId="{C3304791-6F20-421C-852C-50418A260EB0}" srcOrd="14" destOrd="0" presId="urn:microsoft.com/office/officeart/2005/8/layout/bProcess4"/>
    <dgm:cxn modelId="{13718AA3-67CA-443D-BD7D-9B6145535906}" type="presParOf" srcId="{C3304791-6F20-421C-852C-50418A260EB0}" destId="{ADD523AA-0F7E-48AE-8461-6F189E914656}" srcOrd="0" destOrd="0" presId="urn:microsoft.com/office/officeart/2005/8/layout/bProcess4"/>
    <dgm:cxn modelId="{5C825414-CC8E-4461-BFCF-2E7A5BA8F8FD}" type="presParOf" srcId="{C3304791-6F20-421C-852C-50418A260EB0}" destId="{B95A5DEB-FCA5-4F76-9AFB-71184B77FA4F}" srcOrd="1" destOrd="0" presId="urn:microsoft.com/office/officeart/2005/8/layout/bProcess4"/>
    <dgm:cxn modelId="{172DEA5A-F2AE-4051-8683-D5A92822FFD6}" type="presParOf" srcId="{51341BA0-160B-46BD-B8E2-DEC1B4B982BD}" destId="{243138BD-3BB3-48B1-AE04-BD93099B5F9B}" srcOrd="15" destOrd="0" presId="urn:microsoft.com/office/officeart/2005/8/layout/bProcess4"/>
    <dgm:cxn modelId="{27FB209D-B866-47AC-8C94-50CCC14E32A3}" type="presParOf" srcId="{51341BA0-160B-46BD-B8E2-DEC1B4B982BD}" destId="{DEF7080C-7130-4B93-83B3-1A90227B209F}" srcOrd="16" destOrd="0" presId="urn:microsoft.com/office/officeart/2005/8/layout/bProcess4"/>
    <dgm:cxn modelId="{A38D5F61-9BEB-4DD6-90B6-3F74C9CBE272}" type="presParOf" srcId="{DEF7080C-7130-4B93-83B3-1A90227B209F}" destId="{AA33BDAC-8AB0-4D05-B7B0-B21AA417C221}" srcOrd="0" destOrd="0" presId="urn:microsoft.com/office/officeart/2005/8/layout/bProcess4"/>
    <dgm:cxn modelId="{51E96F68-6BEA-4E10-B8D4-8D04225190EC}" type="presParOf" srcId="{DEF7080C-7130-4B93-83B3-1A90227B209F}" destId="{82AE845D-CCA1-4098-9D7E-F05628BEFF6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A747E0-9B60-427C-839F-6EFE87A2CD49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5320A2-B24C-499B-ADAF-BE8FD0DCE846}">
      <dgm:prSet phldrT="[ტექსტი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a-GE" sz="1800" b="1" dirty="0" smtClean="0"/>
            <a:t>სულ     ციტრუსი</a:t>
          </a:r>
        </a:p>
        <a:p>
          <a:r>
            <a:rPr lang="ka-GE" sz="1800" b="1" dirty="0" smtClean="0"/>
            <a:t>261+ 163</a:t>
          </a:r>
        </a:p>
        <a:p>
          <a:endParaRPr lang="en-US" sz="1000" dirty="0"/>
        </a:p>
      </dgm:t>
    </dgm:pt>
    <dgm:pt modelId="{EA498A47-AE2E-4D14-AC1A-F5B728D4834E}" type="parTrans" cxnId="{D5414E0F-7EAF-474B-B4D5-9437AFA6EB33}">
      <dgm:prSet/>
      <dgm:spPr/>
      <dgm:t>
        <a:bodyPr/>
        <a:lstStyle/>
        <a:p>
          <a:endParaRPr lang="en-US"/>
        </a:p>
      </dgm:t>
    </dgm:pt>
    <dgm:pt modelId="{3D61DF61-C2AD-4BF7-AD67-3E5FABEA4C5E}" type="sibTrans" cxnId="{D5414E0F-7EAF-474B-B4D5-9437AFA6EB33}">
      <dgm:prSet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2794BA27-0758-4CD5-BCF5-6A96112197D2}">
      <dgm:prSet phldrT="[ტექსტი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a-GE" sz="1800" b="1" dirty="0" smtClean="0"/>
            <a:t>ფორთოხალი</a:t>
          </a:r>
        </a:p>
        <a:p>
          <a:r>
            <a:rPr lang="ka-GE" sz="1800" b="1" dirty="0" smtClean="0"/>
            <a:t>86+ 23</a:t>
          </a:r>
          <a:endParaRPr lang="en-US" sz="1800" b="1" dirty="0"/>
        </a:p>
      </dgm:t>
    </dgm:pt>
    <dgm:pt modelId="{95070A18-6FAA-4788-8523-F2A0B7CD49EE}" type="parTrans" cxnId="{BEFF578B-F1B1-41AF-99E1-951C78397438}">
      <dgm:prSet/>
      <dgm:spPr/>
      <dgm:t>
        <a:bodyPr/>
        <a:lstStyle/>
        <a:p>
          <a:endParaRPr lang="en-US"/>
        </a:p>
      </dgm:t>
    </dgm:pt>
    <dgm:pt modelId="{F0C3067E-27AD-4B8D-8C8B-EB45ADB9D1FF}" type="sibTrans" cxnId="{BEFF578B-F1B1-41AF-99E1-951C78397438}">
      <dgm:prSet/>
      <dgm:spPr/>
      <dgm:t>
        <a:bodyPr/>
        <a:lstStyle/>
        <a:p>
          <a:endParaRPr lang="en-US"/>
        </a:p>
      </dgm:t>
    </dgm:pt>
    <dgm:pt modelId="{631D6C81-D94A-4DF1-91FA-08B63DC0A516}">
      <dgm:prSet phldrT="[ტექსტი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ka-GE" sz="1800" b="1" dirty="0" smtClean="0"/>
            <a:t>გრეიპფრუტი</a:t>
          </a:r>
        </a:p>
        <a:p>
          <a:pPr algn="ctr"/>
          <a:r>
            <a:rPr lang="ka-GE" sz="1800" b="1" i="0" dirty="0" smtClean="0"/>
            <a:t>15+5</a:t>
          </a:r>
          <a:r>
            <a:rPr lang="en-US" sz="1400" i="0" dirty="0" smtClean="0"/>
            <a:t/>
          </a:r>
          <a:br>
            <a:rPr lang="en-US" sz="1400" i="0" dirty="0" smtClean="0"/>
          </a:br>
          <a:endParaRPr lang="en-US" sz="1400" i="0" dirty="0"/>
        </a:p>
      </dgm:t>
    </dgm:pt>
    <dgm:pt modelId="{35A85818-AC80-4DF6-BA80-E160448851EE}" type="parTrans" cxnId="{0AF79C3A-991B-4FC7-B895-1808E02E3977}">
      <dgm:prSet/>
      <dgm:spPr/>
      <dgm:t>
        <a:bodyPr/>
        <a:lstStyle/>
        <a:p>
          <a:endParaRPr lang="en-US"/>
        </a:p>
      </dgm:t>
    </dgm:pt>
    <dgm:pt modelId="{02B348DA-ED11-4F9E-812E-CA8665649E15}" type="sibTrans" cxnId="{0AF79C3A-991B-4FC7-B895-1808E02E3977}">
      <dgm:prSet/>
      <dgm:spPr/>
      <dgm:t>
        <a:bodyPr/>
        <a:lstStyle/>
        <a:p>
          <a:endParaRPr lang="en-US"/>
        </a:p>
      </dgm:t>
    </dgm:pt>
    <dgm:pt modelId="{BE902EC7-299D-46A6-8BB0-D3946D0F8F30}">
      <dgm:prSet phldrT="[ტექსტი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a-GE" sz="1800" b="1" dirty="0" err="1" smtClean="0"/>
            <a:t>ციტრონი</a:t>
          </a:r>
          <a:endParaRPr lang="ka-GE" sz="1800" b="1" dirty="0" smtClean="0"/>
        </a:p>
        <a:p>
          <a:r>
            <a:rPr lang="ka-GE" sz="1800" b="1" dirty="0" smtClean="0"/>
            <a:t>2</a:t>
          </a:r>
          <a:endParaRPr lang="en-US" sz="1800" b="1" dirty="0"/>
        </a:p>
      </dgm:t>
    </dgm:pt>
    <dgm:pt modelId="{51D01ACD-650B-4EC5-A14B-7DFC9228241B}" type="parTrans" cxnId="{8EDF1803-A72E-4EA0-AA0A-B471DDE0DCEE}">
      <dgm:prSet/>
      <dgm:spPr/>
      <dgm:t>
        <a:bodyPr/>
        <a:lstStyle/>
        <a:p>
          <a:endParaRPr lang="en-US"/>
        </a:p>
      </dgm:t>
    </dgm:pt>
    <dgm:pt modelId="{4016E031-D09D-4D85-B49E-9F4D31007553}" type="sibTrans" cxnId="{8EDF1803-A72E-4EA0-AA0A-B471DDE0DCEE}">
      <dgm:prSet/>
      <dgm:spPr/>
      <dgm:t>
        <a:bodyPr/>
        <a:lstStyle/>
        <a:p>
          <a:endParaRPr lang="en-US"/>
        </a:p>
      </dgm:t>
    </dgm:pt>
    <dgm:pt modelId="{14F705AC-2343-4683-806B-9AC629B60A51}">
      <dgm:prSet phldrT="[ტექსტი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a-GE" sz="1600" b="1" dirty="0" err="1" smtClean="0"/>
            <a:t>სახეობათაშორისი</a:t>
          </a:r>
          <a:r>
            <a:rPr lang="ka-GE" sz="1600" b="1" dirty="0" smtClean="0"/>
            <a:t> ჰიბრიდი - 43 </a:t>
          </a:r>
          <a:endParaRPr lang="en-US" sz="1600" b="1" dirty="0"/>
        </a:p>
      </dgm:t>
    </dgm:pt>
    <dgm:pt modelId="{A1B87574-57B3-4DC3-BDC9-2B3AAD379FBC}" type="parTrans" cxnId="{01BD2DFF-0E3E-4B74-9C33-3CB5551BEEA2}">
      <dgm:prSet/>
      <dgm:spPr/>
      <dgm:t>
        <a:bodyPr/>
        <a:lstStyle/>
        <a:p>
          <a:endParaRPr lang="en-US"/>
        </a:p>
      </dgm:t>
    </dgm:pt>
    <dgm:pt modelId="{AAC1495B-A561-4D6F-B2D4-F0B6F8D2F803}" type="sibTrans" cxnId="{01BD2DFF-0E3E-4B74-9C33-3CB5551BEEA2}">
      <dgm:prSet/>
      <dgm:spPr/>
      <dgm:t>
        <a:bodyPr/>
        <a:lstStyle/>
        <a:p>
          <a:endParaRPr lang="en-US"/>
        </a:p>
      </dgm:t>
    </dgm:pt>
    <dgm:pt modelId="{4B56465C-B867-4251-B016-6BEEEBB5D738}">
      <dgm:prSet phldrT="[ტექსტი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a-GE" sz="1800" b="1" dirty="0" err="1" smtClean="0"/>
            <a:t>პომპელმუსი</a:t>
          </a:r>
          <a:endParaRPr lang="ka-GE" sz="1800" b="1" dirty="0" smtClean="0"/>
        </a:p>
        <a:p>
          <a:r>
            <a:rPr lang="ka-GE" sz="1800" b="1" dirty="0" smtClean="0"/>
            <a:t>40+5</a:t>
          </a:r>
          <a:endParaRPr lang="en-US" sz="1800" b="1" dirty="0"/>
        </a:p>
      </dgm:t>
    </dgm:pt>
    <dgm:pt modelId="{47F386E2-039C-4CF6-92DA-590B52402B19}" type="parTrans" cxnId="{56A2E7B5-3C17-4FF6-88F5-2CE9A5222502}">
      <dgm:prSet/>
      <dgm:spPr/>
      <dgm:t>
        <a:bodyPr/>
        <a:lstStyle/>
        <a:p>
          <a:endParaRPr lang="en-US"/>
        </a:p>
      </dgm:t>
    </dgm:pt>
    <dgm:pt modelId="{B2B26023-015C-48F2-82A6-2CEC378FE60F}" type="sibTrans" cxnId="{56A2E7B5-3C17-4FF6-88F5-2CE9A5222502}">
      <dgm:prSet/>
      <dgm:spPr/>
      <dgm:t>
        <a:bodyPr/>
        <a:lstStyle/>
        <a:p>
          <a:endParaRPr lang="en-US"/>
        </a:p>
      </dgm:t>
    </dgm:pt>
    <dgm:pt modelId="{4B2099F9-0AE9-4A32-B9D5-E4800E753735}">
      <dgm:prSet phldrT="[ტექსტი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300" dirty="0"/>
            <a:t/>
          </a:r>
          <a:br>
            <a:rPr lang="en-US" sz="1300" dirty="0"/>
          </a:br>
          <a:r>
            <a:rPr lang="ka-GE" sz="1800" b="1" dirty="0" smtClean="0"/>
            <a:t>ლიმონი</a:t>
          </a:r>
        </a:p>
        <a:p>
          <a:r>
            <a:rPr lang="ka-GE" sz="1800" b="1" dirty="0" smtClean="0"/>
            <a:t>40+36</a:t>
          </a:r>
          <a:endParaRPr lang="en-US" sz="1800" b="1" dirty="0"/>
        </a:p>
      </dgm:t>
    </dgm:pt>
    <dgm:pt modelId="{40DF7BDD-FDE3-43CC-A904-0ABD4BDD528E}" type="parTrans" cxnId="{01138961-57AD-4973-B5BB-21336C534F2D}">
      <dgm:prSet/>
      <dgm:spPr/>
      <dgm:t>
        <a:bodyPr/>
        <a:lstStyle/>
        <a:p>
          <a:endParaRPr lang="en-US"/>
        </a:p>
      </dgm:t>
    </dgm:pt>
    <dgm:pt modelId="{E0843FD0-F573-415D-A4CB-0C257153EE1E}" type="sibTrans" cxnId="{01138961-57AD-4973-B5BB-21336C534F2D}">
      <dgm:prSet/>
      <dgm:spPr/>
      <dgm:t>
        <a:bodyPr/>
        <a:lstStyle/>
        <a:p>
          <a:endParaRPr lang="en-US"/>
        </a:p>
      </dgm:t>
    </dgm:pt>
    <dgm:pt modelId="{E27961E5-EE3E-4C31-9392-754DD08A738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a-GE" sz="1800" b="1" dirty="0" smtClean="0"/>
            <a:t>მანდარინი 65+44</a:t>
          </a:r>
          <a:endParaRPr lang="en-US" sz="1800" b="1" dirty="0"/>
        </a:p>
      </dgm:t>
    </dgm:pt>
    <dgm:pt modelId="{5C5B356F-DAD2-4AAC-9928-FF56AA5D8848}" type="parTrans" cxnId="{FA6D304B-4939-42D0-820D-874C04CE00B8}">
      <dgm:prSet/>
      <dgm:spPr/>
      <dgm:t>
        <a:bodyPr/>
        <a:lstStyle/>
        <a:p>
          <a:endParaRPr lang="en-US"/>
        </a:p>
      </dgm:t>
    </dgm:pt>
    <dgm:pt modelId="{90E15471-1D45-4D81-ACEC-933158FF47DF}" type="sibTrans" cxnId="{FA6D304B-4939-42D0-820D-874C04CE00B8}">
      <dgm:prSet/>
      <dgm:spPr/>
      <dgm:t>
        <a:bodyPr/>
        <a:lstStyle/>
        <a:p>
          <a:endParaRPr lang="en-US"/>
        </a:p>
      </dgm:t>
    </dgm:pt>
    <dgm:pt modelId="{BC9026AA-E9DF-4C07-8B8C-E3DB381CB75D}">
      <dgm:prSet phldrT="[ტექსტი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ka-GE" sz="1800" b="1" dirty="0" smtClean="0"/>
        </a:p>
        <a:p>
          <a:r>
            <a:rPr lang="ka-GE" sz="1800" b="1" dirty="0" err="1" smtClean="0"/>
            <a:t>კინკანი</a:t>
          </a:r>
          <a:r>
            <a:rPr lang="ka-GE" sz="1800" b="1" dirty="0" smtClean="0"/>
            <a:t> (</a:t>
          </a:r>
          <a:r>
            <a:rPr lang="ka-GE" sz="1800" b="1" dirty="0" err="1" smtClean="0"/>
            <a:t>კუმკვატი</a:t>
          </a:r>
          <a:r>
            <a:rPr lang="ka-GE" sz="1100" dirty="0" smtClean="0"/>
            <a:t>)    </a:t>
          </a:r>
          <a:r>
            <a:rPr lang="ka-GE" sz="1800" b="1" dirty="0" smtClean="0"/>
            <a:t>3</a:t>
          </a:r>
        </a:p>
        <a:p>
          <a:endParaRPr lang="ka-GE" sz="1100" dirty="0" smtClean="0"/>
        </a:p>
        <a:p>
          <a:endParaRPr lang="en-US" sz="1100" dirty="0"/>
        </a:p>
      </dgm:t>
    </dgm:pt>
    <dgm:pt modelId="{EF537CA1-AC30-4BAC-8DC9-1A7D062A79A1}" type="parTrans" cxnId="{2A47E43E-4970-49D0-9062-784019ED2936}">
      <dgm:prSet/>
      <dgm:spPr/>
      <dgm:t>
        <a:bodyPr/>
        <a:lstStyle/>
        <a:p>
          <a:endParaRPr lang="en-US"/>
        </a:p>
      </dgm:t>
    </dgm:pt>
    <dgm:pt modelId="{C761F7F8-6668-4898-A7EB-FF11BAC2FE0F}" type="sibTrans" cxnId="{2A47E43E-4970-49D0-9062-784019ED2936}">
      <dgm:prSet/>
      <dgm:spPr/>
      <dgm:t>
        <a:bodyPr/>
        <a:lstStyle/>
        <a:p>
          <a:endParaRPr lang="en-US"/>
        </a:p>
      </dgm:t>
    </dgm:pt>
    <dgm:pt modelId="{241C7551-63B2-4389-9CA4-F563D3F66612}">
      <dgm:prSet phldrT="[ტექსტი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ka-GE" sz="1800" b="1" dirty="0" smtClean="0"/>
        </a:p>
        <a:p>
          <a:endParaRPr lang="ka-GE" sz="1800" b="1" dirty="0" smtClean="0"/>
        </a:p>
        <a:p>
          <a:r>
            <a:rPr lang="ka-GE" sz="1800" b="1" dirty="0" smtClean="0"/>
            <a:t>სხვა დანარჩენი სახეობა - 10</a:t>
          </a:r>
        </a:p>
        <a:p>
          <a:endParaRPr lang="ka-GE" sz="1800" b="1" dirty="0" smtClean="0"/>
        </a:p>
        <a:p>
          <a:endParaRPr lang="en-US" sz="1000" dirty="0"/>
        </a:p>
      </dgm:t>
    </dgm:pt>
    <dgm:pt modelId="{5ABCE856-6F7D-41C6-B853-7D4444EF6565}" type="parTrans" cxnId="{4E428DBB-54FA-40B7-A607-9E1AFF4AF293}">
      <dgm:prSet/>
      <dgm:spPr/>
      <dgm:t>
        <a:bodyPr/>
        <a:lstStyle/>
        <a:p>
          <a:endParaRPr lang="en-US"/>
        </a:p>
      </dgm:t>
    </dgm:pt>
    <dgm:pt modelId="{4ACA34DB-4B57-430F-A038-AD7482F98FCF}" type="sibTrans" cxnId="{4E428DBB-54FA-40B7-A607-9E1AFF4AF293}">
      <dgm:prSet/>
      <dgm:spPr/>
      <dgm:t>
        <a:bodyPr/>
        <a:lstStyle/>
        <a:p>
          <a:endParaRPr lang="en-US"/>
        </a:p>
      </dgm:t>
    </dgm:pt>
    <dgm:pt modelId="{8DDC77AE-4562-4EBB-982F-218C1869083F}" type="pres">
      <dgm:prSet presAssocID="{A1A747E0-9B60-427C-839F-6EFE87A2CD4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ka-GE"/>
        </a:p>
      </dgm:t>
    </dgm:pt>
    <dgm:pt modelId="{5BCAF976-CC18-420C-94E1-C3390C823C77}" type="pres">
      <dgm:prSet presAssocID="{A1A747E0-9B60-427C-839F-6EFE87A2CD49}" presName="cycle" presStyleCnt="0"/>
      <dgm:spPr/>
    </dgm:pt>
    <dgm:pt modelId="{580C4F37-CB6E-4ACA-8BE9-92F3AF69DE2C}" type="pres">
      <dgm:prSet presAssocID="{605320A2-B24C-499B-ADAF-BE8FD0DCE846}" presName="nodeFirstNode" presStyleLbl="node1" presStyleIdx="0" presStyleCnt="10" custScaleX="174644" custScaleY="143873" custRadScaleRad="90509" custRadScaleInc="-5947">
        <dgm:presLayoutVars>
          <dgm:bulletEnabled val="1"/>
        </dgm:presLayoutVars>
      </dgm:prSet>
      <dgm:spPr/>
      <dgm:t>
        <a:bodyPr/>
        <a:lstStyle/>
        <a:p>
          <a:endParaRPr lang="ka-GE"/>
        </a:p>
      </dgm:t>
    </dgm:pt>
    <dgm:pt modelId="{61764EA7-8161-4D2D-97EC-ADE3C201794D}" type="pres">
      <dgm:prSet presAssocID="{3D61DF61-C2AD-4BF7-AD67-3E5FABEA4C5E}" presName="sibTransFirstNode" presStyleLbl="bgShp" presStyleIdx="0" presStyleCnt="1"/>
      <dgm:spPr/>
      <dgm:t>
        <a:bodyPr/>
        <a:lstStyle/>
        <a:p>
          <a:endParaRPr lang="ka-GE"/>
        </a:p>
      </dgm:t>
    </dgm:pt>
    <dgm:pt modelId="{84983959-F84E-4416-B645-9698BD702DA6}" type="pres">
      <dgm:prSet presAssocID="{241C7551-63B2-4389-9CA4-F563D3F66612}" presName="nodeFollowingNodes" presStyleLbl="node1" presStyleIdx="1" presStyleCnt="10" custScaleX="143872" custScaleY="97418" custRadScaleRad="109011" custRadScaleInc="-4953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520A99-7DE1-48C7-B15C-13844421F0E1}" type="pres">
      <dgm:prSet presAssocID="{BC9026AA-E9DF-4C07-8B8C-E3DB381CB75D}" presName="nodeFollowingNodes" presStyleLbl="node1" presStyleIdx="2" presStyleCnt="10" custScaleX="132386" custScaleY="100000" custRadScaleRad="101176" custRadScaleInc="1979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199CD0-C427-4B9D-9506-2DAA319344E1}" type="pres">
      <dgm:prSet presAssocID="{2794BA27-0758-4CD5-BCF5-6A96112197D2}" presName="nodeFollowingNodes" presStyleLbl="node1" presStyleIdx="3" presStyleCnt="10" custScaleX="137043" custRadScaleRad="105194" custRadScaleInc="-1613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591517-A996-42AA-804F-FA5C785A40CF}" type="pres">
      <dgm:prSet presAssocID="{631D6C81-D94A-4DF1-91FA-08B63DC0A516}" presName="nodeFollowingNodes" presStyleLbl="node1" presStyleIdx="4" presStyleCnt="10" custScaleX="130494" custScaleY="111487" custRadScaleRad="91359" custRadScaleInc="-1871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483BD7-F070-4ACA-BD0E-1041C6E9D7FB}" type="pres">
      <dgm:prSet presAssocID="{BE902EC7-299D-46A6-8BB0-D3946D0F8F30}" presName="nodeFollowingNodes" presStyleLbl="node1" presStyleIdx="5" presStyleCnt="10" custScaleX="127165" custScaleY="108235" custRadScaleRad="101087" custRadScaleInc="-218073">
        <dgm:presLayoutVars>
          <dgm:bulletEnabled val="1"/>
        </dgm:presLayoutVars>
      </dgm:prSet>
      <dgm:spPr/>
      <dgm:t>
        <a:bodyPr/>
        <a:lstStyle/>
        <a:p>
          <a:endParaRPr lang="ka-GE"/>
        </a:p>
      </dgm:t>
    </dgm:pt>
    <dgm:pt modelId="{DD78EA73-4DA4-496E-A64C-582205766047}" type="pres">
      <dgm:prSet presAssocID="{14F705AC-2343-4683-806B-9AC629B60A51}" presName="nodeFollowingNodes" presStyleLbl="node1" presStyleIdx="6" presStyleCnt="10" custScaleX="138514" custRadScaleRad="98686" custRadScaleInc="-89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D37A2-6098-4F0A-A002-F65E772BEC73}" type="pres">
      <dgm:prSet presAssocID="{4B56465C-B867-4251-B016-6BEEEBB5D738}" presName="nodeFollowingNodes" presStyleLbl="node1" presStyleIdx="7" presStyleCnt="10" custScaleX="117290" custRadScaleRad="109836" custRadScaleInc="196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2CA429-7BC2-4712-B585-F0ABC1B93641}" type="pres">
      <dgm:prSet presAssocID="{4B2099F9-0AE9-4A32-B9D5-E4800E753735}" presName="nodeFollowingNodes" presStyleLbl="node1" presStyleIdx="8" presStyleCnt="10" custScaleX="127992" custScaleY="123924" custRadScaleRad="109557" custRadScaleInc="-20709">
        <dgm:presLayoutVars>
          <dgm:bulletEnabled val="1"/>
        </dgm:presLayoutVars>
      </dgm:prSet>
      <dgm:spPr/>
      <dgm:t>
        <a:bodyPr/>
        <a:lstStyle/>
        <a:p>
          <a:endParaRPr lang="ka-GE"/>
        </a:p>
      </dgm:t>
    </dgm:pt>
    <dgm:pt modelId="{5A6AE910-AA91-4CD1-827C-9387EBAA1B1C}" type="pres">
      <dgm:prSet presAssocID="{E27961E5-EE3E-4C31-9392-754DD08A738B}" presName="nodeFollowingNodes" presStyleLbl="node1" presStyleIdx="9" presStyleCnt="10" custScaleX="122881" custRadScaleRad="114692" custRadScaleInc="-593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298014-CD8D-4BDE-869C-2F3E91B0C666}" type="presOf" srcId="{4B56465C-B867-4251-B016-6BEEEBB5D738}" destId="{F4DD37A2-6098-4F0A-A002-F65E772BEC73}" srcOrd="0" destOrd="0" presId="urn:microsoft.com/office/officeart/2005/8/layout/cycle3"/>
    <dgm:cxn modelId="{D5414E0F-7EAF-474B-B4D5-9437AFA6EB33}" srcId="{A1A747E0-9B60-427C-839F-6EFE87A2CD49}" destId="{605320A2-B24C-499B-ADAF-BE8FD0DCE846}" srcOrd="0" destOrd="0" parTransId="{EA498A47-AE2E-4D14-AC1A-F5B728D4834E}" sibTransId="{3D61DF61-C2AD-4BF7-AD67-3E5FABEA4C5E}"/>
    <dgm:cxn modelId="{0F72A927-95CD-4B29-A757-F979E31E6EF4}" type="presOf" srcId="{605320A2-B24C-499B-ADAF-BE8FD0DCE846}" destId="{580C4F37-CB6E-4ACA-8BE9-92F3AF69DE2C}" srcOrd="0" destOrd="0" presId="urn:microsoft.com/office/officeart/2005/8/layout/cycle3"/>
    <dgm:cxn modelId="{87CD9C65-052A-4271-8BC8-3F0BE399873A}" type="presOf" srcId="{3D61DF61-C2AD-4BF7-AD67-3E5FABEA4C5E}" destId="{61764EA7-8161-4D2D-97EC-ADE3C201794D}" srcOrd="0" destOrd="0" presId="urn:microsoft.com/office/officeart/2005/8/layout/cycle3"/>
    <dgm:cxn modelId="{B91CDC7E-7981-4A6F-BC92-9C3A616863DF}" type="presOf" srcId="{A1A747E0-9B60-427C-839F-6EFE87A2CD49}" destId="{8DDC77AE-4562-4EBB-982F-218C1869083F}" srcOrd="0" destOrd="0" presId="urn:microsoft.com/office/officeart/2005/8/layout/cycle3"/>
    <dgm:cxn modelId="{8EDF1803-A72E-4EA0-AA0A-B471DDE0DCEE}" srcId="{A1A747E0-9B60-427C-839F-6EFE87A2CD49}" destId="{BE902EC7-299D-46A6-8BB0-D3946D0F8F30}" srcOrd="5" destOrd="0" parTransId="{51D01ACD-650B-4EC5-A14B-7DFC9228241B}" sibTransId="{4016E031-D09D-4D85-B49E-9F4D31007553}"/>
    <dgm:cxn modelId="{4E428DBB-54FA-40B7-A607-9E1AFF4AF293}" srcId="{A1A747E0-9B60-427C-839F-6EFE87A2CD49}" destId="{241C7551-63B2-4389-9CA4-F563D3F66612}" srcOrd="1" destOrd="0" parTransId="{5ABCE856-6F7D-41C6-B853-7D4444EF6565}" sibTransId="{4ACA34DB-4B57-430F-A038-AD7482F98FCF}"/>
    <dgm:cxn modelId="{29F31919-D10D-4AFE-913F-E244B31607CF}" type="presOf" srcId="{14F705AC-2343-4683-806B-9AC629B60A51}" destId="{DD78EA73-4DA4-496E-A64C-582205766047}" srcOrd="0" destOrd="0" presId="urn:microsoft.com/office/officeart/2005/8/layout/cycle3"/>
    <dgm:cxn modelId="{56A2E7B5-3C17-4FF6-88F5-2CE9A5222502}" srcId="{A1A747E0-9B60-427C-839F-6EFE87A2CD49}" destId="{4B56465C-B867-4251-B016-6BEEEBB5D738}" srcOrd="7" destOrd="0" parTransId="{47F386E2-039C-4CF6-92DA-590B52402B19}" sibTransId="{B2B26023-015C-48F2-82A6-2CEC378FE60F}"/>
    <dgm:cxn modelId="{96EA13BD-11D4-46FF-A8A6-ECFF9B12CA7B}" type="presOf" srcId="{2794BA27-0758-4CD5-BCF5-6A96112197D2}" destId="{D6199CD0-C427-4B9D-9506-2DAA319344E1}" srcOrd="0" destOrd="0" presId="urn:microsoft.com/office/officeart/2005/8/layout/cycle3"/>
    <dgm:cxn modelId="{01138961-57AD-4973-B5BB-21336C534F2D}" srcId="{A1A747E0-9B60-427C-839F-6EFE87A2CD49}" destId="{4B2099F9-0AE9-4A32-B9D5-E4800E753735}" srcOrd="8" destOrd="0" parTransId="{40DF7BDD-FDE3-43CC-A904-0ABD4BDD528E}" sibTransId="{E0843FD0-F573-415D-A4CB-0C257153EE1E}"/>
    <dgm:cxn modelId="{01BD2DFF-0E3E-4B74-9C33-3CB5551BEEA2}" srcId="{A1A747E0-9B60-427C-839F-6EFE87A2CD49}" destId="{14F705AC-2343-4683-806B-9AC629B60A51}" srcOrd="6" destOrd="0" parTransId="{A1B87574-57B3-4DC3-BDC9-2B3AAD379FBC}" sibTransId="{AAC1495B-A561-4D6F-B2D4-F0B6F8D2F803}"/>
    <dgm:cxn modelId="{921339B4-7C92-4EB7-8635-1961CD945B52}" type="presOf" srcId="{BE902EC7-299D-46A6-8BB0-D3946D0F8F30}" destId="{20483BD7-F070-4ACA-BD0E-1041C6E9D7FB}" srcOrd="0" destOrd="0" presId="urn:microsoft.com/office/officeart/2005/8/layout/cycle3"/>
    <dgm:cxn modelId="{51F1BD06-0CB7-4DB7-8F6A-F9C184D0FFA8}" type="presOf" srcId="{4B2099F9-0AE9-4A32-B9D5-E4800E753735}" destId="{0C2CA429-7BC2-4712-B585-F0ABC1B93641}" srcOrd="0" destOrd="0" presId="urn:microsoft.com/office/officeart/2005/8/layout/cycle3"/>
    <dgm:cxn modelId="{CCC9D642-6299-492C-9D84-19C84E5EDFE8}" type="presOf" srcId="{E27961E5-EE3E-4C31-9392-754DD08A738B}" destId="{5A6AE910-AA91-4CD1-827C-9387EBAA1B1C}" srcOrd="0" destOrd="0" presId="urn:microsoft.com/office/officeart/2005/8/layout/cycle3"/>
    <dgm:cxn modelId="{2A47E43E-4970-49D0-9062-784019ED2936}" srcId="{A1A747E0-9B60-427C-839F-6EFE87A2CD49}" destId="{BC9026AA-E9DF-4C07-8B8C-E3DB381CB75D}" srcOrd="2" destOrd="0" parTransId="{EF537CA1-AC30-4BAC-8DC9-1A7D062A79A1}" sibTransId="{C761F7F8-6668-4898-A7EB-FF11BAC2FE0F}"/>
    <dgm:cxn modelId="{3C6A9562-DF0E-44F6-9B04-460030BDA95E}" type="presOf" srcId="{241C7551-63B2-4389-9CA4-F563D3F66612}" destId="{84983959-F84E-4416-B645-9698BD702DA6}" srcOrd="0" destOrd="0" presId="urn:microsoft.com/office/officeart/2005/8/layout/cycle3"/>
    <dgm:cxn modelId="{BEFF578B-F1B1-41AF-99E1-951C78397438}" srcId="{A1A747E0-9B60-427C-839F-6EFE87A2CD49}" destId="{2794BA27-0758-4CD5-BCF5-6A96112197D2}" srcOrd="3" destOrd="0" parTransId="{95070A18-6FAA-4788-8523-F2A0B7CD49EE}" sibTransId="{F0C3067E-27AD-4B8D-8C8B-EB45ADB9D1FF}"/>
    <dgm:cxn modelId="{59185733-E4CE-4F9B-9E51-22CA2FBA2B03}" type="presOf" srcId="{BC9026AA-E9DF-4C07-8B8C-E3DB381CB75D}" destId="{F8520A99-7DE1-48C7-B15C-13844421F0E1}" srcOrd="0" destOrd="0" presId="urn:microsoft.com/office/officeart/2005/8/layout/cycle3"/>
    <dgm:cxn modelId="{0AF79C3A-991B-4FC7-B895-1808E02E3977}" srcId="{A1A747E0-9B60-427C-839F-6EFE87A2CD49}" destId="{631D6C81-D94A-4DF1-91FA-08B63DC0A516}" srcOrd="4" destOrd="0" parTransId="{35A85818-AC80-4DF6-BA80-E160448851EE}" sibTransId="{02B348DA-ED11-4F9E-812E-CA8665649E15}"/>
    <dgm:cxn modelId="{010968AC-4E1B-4576-99F4-AED5AA60EB9C}" type="presOf" srcId="{631D6C81-D94A-4DF1-91FA-08B63DC0A516}" destId="{EC591517-A996-42AA-804F-FA5C785A40CF}" srcOrd="0" destOrd="0" presId="urn:microsoft.com/office/officeart/2005/8/layout/cycle3"/>
    <dgm:cxn modelId="{FA6D304B-4939-42D0-820D-874C04CE00B8}" srcId="{A1A747E0-9B60-427C-839F-6EFE87A2CD49}" destId="{E27961E5-EE3E-4C31-9392-754DD08A738B}" srcOrd="9" destOrd="0" parTransId="{5C5B356F-DAD2-4AAC-9928-FF56AA5D8848}" sibTransId="{90E15471-1D45-4D81-ACEC-933158FF47DF}"/>
    <dgm:cxn modelId="{A35B3325-A564-463B-A8CA-6203E2429D25}" type="presParOf" srcId="{8DDC77AE-4562-4EBB-982F-218C1869083F}" destId="{5BCAF976-CC18-420C-94E1-C3390C823C77}" srcOrd="0" destOrd="0" presId="urn:microsoft.com/office/officeart/2005/8/layout/cycle3"/>
    <dgm:cxn modelId="{661A8654-82F0-4AE4-9662-D0E6F88AE0A4}" type="presParOf" srcId="{5BCAF976-CC18-420C-94E1-C3390C823C77}" destId="{580C4F37-CB6E-4ACA-8BE9-92F3AF69DE2C}" srcOrd="0" destOrd="0" presId="urn:microsoft.com/office/officeart/2005/8/layout/cycle3"/>
    <dgm:cxn modelId="{C8A1CDC0-DC3A-48BE-A553-1991426F4B71}" type="presParOf" srcId="{5BCAF976-CC18-420C-94E1-C3390C823C77}" destId="{61764EA7-8161-4D2D-97EC-ADE3C201794D}" srcOrd="1" destOrd="0" presId="urn:microsoft.com/office/officeart/2005/8/layout/cycle3"/>
    <dgm:cxn modelId="{94CDC09A-685F-463A-94C4-A4CEE07F17A3}" type="presParOf" srcId="{5BCAF976-CC18-420C-94E1-C3390C823C77}" destId="{84983959-F84E-4416-B645-9698BD702DA6}" srcOrd="2" destOrd="0" presId="urn:microsoft.com/office/officeart/2005/8/layout/cycle3"/>
    <dgm:cxn modelId="{BA5CA76A-8EA5-4BED-8451-29C729F4B2AE}" type="presParOf" srcId="{5BCAF976-CC18-420C-94E1-C3390C823C77}" destId="{F8520A99-7DE1-48C7-B15C-13844421F0E1}" srcOrd="3" destOrd="0" presId="urn:microsoft.com/office/officeart/2005/8/layout/cycle3"/>
    <dgm:cxn modelId="{56A408D8-376B-404C-B326-114FFBAB0BC6}" type="presParOf" srcId="{5BCAF976-CC18-420C-94E1-C3390C823C77}" destId="{D6199CD0-C427-4B9D-9506-2DAA319344E1}" srcOrd="4" destOrd="0" presId="urn:microsoft.com/office/officeart/2005/8/layout/cycle3"/>
    <dgm:cxn modelId="{25D235F6-F68A-4B49-94D5-95AA77AFD2B3}" type="presParOf" srcId="{5BCAF976-CC18-420C-94E1-C3390C823C77}" destId="{EC591517-A996-42AA-804F-FA5C785A40CF}" srcOrd="5" destOrd="0" presId="urn:microsoft.com/office/officeart/2005/8/layout/cycle3"/>
    <dgm:cxn modelId="{74F1E083-F919-42FB-9941-E0BC181F0A4B}" type="presParOf" srcId="{5BCAF976-CC18-420C-94E1-C3390C823C77}" destId="{20483BD7-F070-4ACA-BD0E-1041C6E9D7FB}" srcOrd="6" destOrd="0" presId="urn:microsoft.com/office/officeart/2005/8/layout/cycle3"/>
    <dgm:cxn modelId="{B8A3D631-0C96-4571-949B-028FB6BC21AC}" type="presParOf" srcId="{5BCAF976-CC18-420C-94E1-C3390C823C77}" destId="{DD78EA73-4DA4-496E-A64C-582205766047}" srcOrd="7" destOrd="0" presId="urn:microsoft.com/office/officeart/2005/8/layout/cycle3"/>
    <dgm:cxn modelId="{7ADD1595-6C85-407D-8F26-CC4AAA1B249A}" type="presParOf" srcId="{5BCAF976-CC18-420C-94E1-C3390C823C77}" destId="{F4DD37A2-6098-4F0A-A002-F65E772BEC73}" srcOrd="8" destOrd="0" presId="urn:microsoft.com/office/officeart/2005/8/layout/cycle3"/>
    <dgm:cxn modelId="{6BEBF792-E468-4A2E-8084-2DAC47DA563B}" type="presParOf" srcId="{5BCAF976-CC18-420C-94E1-C3390C823C77}" destId="{0C2CA429-7BC2-4712-B585-F0ABC1B93641}" srcOrd="9" destOrd="0" presId="urn:microsoft.com/office/officeart/2005/8/layout/cycle3"/>
    <dgm:cxn modelId="{A00BFDBF-D7AB-4EC8-A897-8C63EC7BE443}" type="presParOf" srcId="{5BCAF976-CC18-420C-94E1-C3390C823C77}" destId="{5A6AE910-AA91-4CD1-827C-9387EBAA1B1C}" srcOrd="10" destOrd="0" presId="urn:microsoft.com/office/officeart/2005/8/layout/cycle3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55CDA50-FE62-4ED9-97E2-6FB0BDCC3611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AB68DD-2728-4896-8E54-C04C376304B9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a-GE" b="1" i="1" dirty="0" smtClean="0"/>
            <a:t>უნშიუს ანუ </a:t>
          </a:r>
          <a:r>
            <a:rPr lang="ka-GE" b="1" i="1" dirty="0" err="1" smtClean="0"/>
            <a:t>საცუმას</a:t>
          </a:r>
          <a:r>
            <a:rPr lang="ka-GE" b="1" i="1" dirty="0" smtClean="0"/>
            <a:t>  ჯგუფი </a:t>
          </a:r>
        </a:p>
        <a:p>
          <a:r>
            <a:rPr lang="de-DE" b="1" i="1" dirty="0" smtClean="0"/>
            <a:t>Citrus unshiu</a:t>
          </a:r>
          <a:r>
            <a:rPr lang="de-DE" b="1" dirty="0" smtClean="0"/>
            <a:t> </a:t>
          </a:r>
          <a:r>
            <a:rPr lang="de-DE" b="1" i="1" dirty="0" smtClean="0"/>
            <a:t>Marcow;</a:t>
          </a:r>
          <a:endParaRPr lang="ka-GE" b="1" i="1" dirty="0" smtClean="0"/>
        </a:p>
      </dgm:t>
    </dgm:pt>
    <dgm:pt modelId="{4FA0531D-67E6-4020-BB01-2DAF328AAA19}" type="parTrans" cxnId="{1801F7D8-CBA9-4CF8-85C6-3566CE9E42D0}">
      <dgm:prSet/>
      <dgm:spPr/>
      <dgm:t>
        <a:bodyPr/>
        <a:lstStyle/>
        <a:p>
          <a:endParaRPr lang="en-US"/>
        </a:p>
      </dgm:t>
    </dgm:pt>
    <dgm:pt modelId="{3E970841-2F92-46B5-942C-82F9EFAEF924}" type="sibTrans" cxnId="{1801F7D8-CBA9-4CF8-85C6-3566CE9E42D0}">
      <dgm:prSet/>
      <dgm:spPr/>
      <dgm:t>
        <a:bodyPr/>
        <a:lstStyle/>
        <a:p>
          <a:endParaRPr lang="en-US"/>
        </a:p>
      </dgm:t>
    </dgm:pt>
    <dgm:pt modelId="{FE8740D3-F793-468B-AFD8-23A9918FD183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a-GE" b="1" i="1" dirty="0" err="1" smtClean="0"/>
            <a:t>ტირიფფოთოლა</a:t>
          </a:r>
          <a:r>
            <a:rPr lang="ka-GE" b="1" i="1" dirty="0" smtClean="0"/>
            <a:t> ანუ ხმელთაშუა ზღვის  ჯგუფი  </a:t>
          </a:r>
          <a:r>
            <a:rPr lang="de-DE" b="1" i="1" dirty="0" smtClean="0"/>
            <a:t>Citrus deliciosa </a:t>
          </a:r>
          <a:r>
            <a:rPr lang="de-DE" b="1" dirty="0" smtClean="0"/>
            <a:t>Te</a:t>
          </a:r>
          <a:r>
            <a:rPr lang="en-US" b="1" dirty="0" smtClean="0"/>
            <a:t>n;</a:t>
          </a:r>
          <a:endParaRPr lang="ka-GE" b="1" dirty="0" smtClean="0"/>
        </a:p>
      </dgm:t>
    </dgm:pt>
    <dgm:pt modelId="{017F4D39-7A0B-484A-AD97-5209EC6861E6}" type="parTrans" cxnId="{5EC08BEB-B4E9-42FA-8379-6842D7037CBB}">
      <dgm:prSet/>
      <dgm:spPr/>
      <dgm:t>
        <a:bodyPr/>
        <a:lstStyle/>
        <a:p>
          <a:endParaRPr lang="en-US"/>
        </a:p>
      </dgm:t>
    </dgm:pt>
    <dgm:pt modelId="{1B4003B4-6134-4A4E-AB0C-9F6FA0BD717B}" type="sibTrans" cxnId="{5EC08BEB-B4E9-42FA-8379-6842D7037CBB}">
      <dgm:prSet/>
      <dgm:spPr/>
      <dgm:t>
        <a:bodyPr/>
        <a:lstStyle/>
        <a:p>
          <a:endParaRPr lang="en-US"/>
        </a:p>
      </dgm:t>
    </dgm:pt>
    <dgm:pt modelId="{0FF15C0E-A627-4727-B20D-E1A8CACE89C8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a-GE" b="1" i="1" dirty="0" err="1" smtClean="0"/>
            <a:t>კლემენტინის</a:t>
          </a:r>
          <a:r>
            <a:rPr lang="ka-GE" b="1" i="1" dirty="0" smtClean="0"/>
            <a:t> ჯგუფი</a:t>
          </a:r>
          <a:r>
            <a:rPr lang="de-DE" b="1" i="1" dirty="0" smtClean="0"/>
            <a:t>  Citrus reticulata Blanco</a:t>
          </a:r>
          <a:r>
            <a:rPr lang="de-DE" i="1" dirty="0" smtClean="0"/>
            <a:t> ,,</a:t>
          </a:r>
          <a:r>
            <a:rPr lang="de-DE" b="1" i="1" dirty="0" smtClean="0"/>
            <a:t>Clementina“</a:t>
          </a:r>
          <a:endParaRPr lang="en-US" dirty="0"/>
        </a:p>
      </dgm:t>
    </dgm:pt>
    <dgm:pt modelId="{518543FA-105D-430A-833E-3DA349BC05FB}" type="parTrans" cxnId="{F1BD8F24-B034-44D3-9577-057500630EF3}">
      <dgm:prSet/>
      <dgm:spPr/>
      <dgm:t>
        <a:bodyPr/>
        <a:lstStyle/>
        <a:p>
          <a:endParaRPr lang="en-US"/>
        </a:p>
      </dgm:t>
    </dgm:pt>
    <dgm:pt modelId="{9785E25F-D9A1-4107-868B-C5A048E55962}" type="sibTrans" cxnId="{F1BD8F24-B034-44D3-9577-057500630EF3}">
      <dgm:prSet/>
      <dgm:spPr/>
      <dgm:t>
        <a:bodyPr/>
        <a:lstStyle/>
        <a:p>
          <a:endParaRPr lang="en-US"/>
        </a:p>
      </dgm:t>
    </dgm:pt>
    <dgm:pt modelId="{43703340-190E-4ECF-A6B4-FAD2F9ED2257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a-GE" b="1" dirty="0" err="1" smtClean="0"/>
            <a:t>ტანგორის</a:t>
          </a:r>
          <a:r>
            <a:rPr lang="ka-GE" b="1" dirty="0" smtClean="0"/>
            <a:t> ჯგუფი</a:t>
          </a:r>
          <a:r>
            <a:rPr lang="de-DE" b="1" dirty="0" smtClean="0"/>
            <a:t> </a:t>
          </a:r>
          <a:r>
            <a:rPr lang="de-DE" b="1" i="1" dirty="0" smtClean="0"/>
            <a:t>Citrus reticulata</a:t>
          </a:r>
          <a:r>
            <a:rPr lang="de-DE" b="1" dirty="0" smtClean="0"/>
            <a:t> Blanco</a:t>
          </a:r>
          <a:r>
            <a:rPr lang="de-DE" b="1" i="1" dirty="0" smtClean="0"/>
            <a:t> ,,Tangor“ </a:t>
          </a:r>
          <a:r>
            <a:rPr lang="de-DE" b="1" dirty="0" smtClean="0"/>
            <a:t>Swingle</a:t>
          </a:r>
          <a:endParaRPr lang="en-US" dirty="0"/>
        </a:p>
      </dgm:t>
    </dgm:pt>
    <dgm:pt modelId="{8EE5AF8C-9520-4988-8646-7D79301615A6}" type="parTrans" cxnId="{C7AC160E-BFFB-4B8B-B08F-B3C2A94833A9}">
      <dgm:prSet/>
      <dgm:spPr/>
      <dgm:t>
        <a:bodyPr/>
        <a:lstStyle/>
        <a:p>
          <a:endParaRPr lang="en-US"/>
        </a:p>
      </dgm:t>
    </dgm:pt>
    <dgm:pt modelId="{2AE60BAB-CD63-4A3A-9D7F-725EABBF0B4D}" type="sibTrans" cxnId="{C7AC160E-BFFB-4B8B-B08F-B3C2A94833A9}">
      <dgm:prSet/>
      <dgm:spPr/>
      <dgm:t>
        <a:bodyPr/>
        <a:lstStyle/>
        <a:p>
          <a:endParaRPr lang="en-US"/>
        </a:p>
      </dgm:t>
    </dgm:pt>
    <dgm:pt modelId="{D2407CD2-B046-4191-9A4E-40CE9A07AA76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a-GE" b="1" dirty="0" err="1" smtClean="0"/>
            <a:t>ტანგორისა</a:t>
          </a:r>
          <a:r>
            <a:rPr lang="ka-GE" b="1" dirty="0" smtClean="0"/>
            <a:t> და </a:t>
          </a:r>
          <a:r>
            <a:rPr lang="ka-GE" b="1" dirty="0" err="1" smtClean="0"/>
            <a:t>კლემენტინის</a:t>
          </a:r>
          <a:r>
            <a:rPr lang="ka-GE" b="1" dirty="0" smtClean="0"/>
            <a:t> ჰიბრიდები ს ჯგუფი </a:t>
          </a:r>
          <a:r>
            <a:rPr lang="de-DE" b="1" dirty="0" smtClean="0"/>
            <a:t>(</a:t>
          </a:r>
          <a:r>
            <a:rPr lang="de-DE" b="1" i="1" dirty="0" smtClean="0"/>
            <a:t>TangeloXClementina</a:t>
          </a:r>
          <a:r>
            <a:rPr lang="de-DE" b="1" dirty="0" smtClean="0"/>
            <a:t>)</a:t>
          </a:r>
          <a:endParaRPr lang="en-US" dirty="0"/>
        </a:p>
      </dgm:t>
    </dgm:pt>
    <dgm:pt modelId="{23966FBA-36EB-477D-A868-46A90852A7ED}" type="parTrans" cxnId="{6BC34E50-5E8D-4462-B462-E6A6D7FDB995}">
      <dgm:prSet/>
      <dgm:spPr/>
      <dgm:t>
        <a:bodyPr/>
        <a:lstStyle/>
        <a:p>
          <a:endParaRPr lang="en-US"/>
        </a:p>
      </dgm:t>
    </dgm:pt>
    <dgm:pt modelId="{DE52C513-60A8-4BDE-81D8-6E6C8CB7C450}" type="sibTrans" cxnId="{6BC34E50-5E8D-4462-B462-E6A6D7FDB995}">
      <dgm:prSet/>
      <dgm:spPr/>
      <dgm:t>
        <a:bodyPr/>
        <a:lstStyle/>
        <a:p>
          <a:endParaRPr lang="en-US"/>
        </a:p>
      </dgm:t>
    </dgm:pt>
    <dgm:pt modelId="{643341F4-5EF1-4A1D-A288-172E4A763D0E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a-GE" b="1" smtClean="0"/>
            <a:t>წვრილნაყოფა მანდარინების ჯგუფი  - </a:t>
          </a:r>
          <a:r>
            <a:rPr lang="de-DE" b="1" i="1" smtClean="0"/>
            <a:t>Citrus Kinokuni, Citrus reshni</a:t>
          </a:r>
          <a:r>
            <a:rPr lang="ka-GE" b="1" i="1" smtClean="0"/>
            <a:t>, </a:t>
          </a:r>
          <a:r>
            <a:rPr lang="de-DE" b="1" i="1" smtClean="0"/>
            <a:t>Citrus leiokarpa</a:t>
          </a:r>
          <a:endParaRPr lang="ka-GE" b="1" dirty="0" smtClean="0"/>
        </a:p>
      </dgm:t>
    </dgm:pt>
    <dgm:pt modelId="{18D72B4A-264C-469F-A10A-235711906E12}" type="parTrans" cxnId="{8BD3109B-FA8F-4208-991C-3430DFA9C3BC}">
      <dgm:prSet/>
      <dgm:spPr/>
      <dgm:t>
        <a:bodyPr/>
        <a:lstStyle/>
        <a:p>
          <a:endParaRPr lang="en-US"/>
        </a:p>
      </dgm:t>
    </dgm:pt>
    <dgm:pt modelId="{E377B127-8A87-47EA-93AD-F5B1448484FC}" type="sibTrans" cxnId="{8BD3109B-FA8F-4208-991C-3430DFA9C3BC}">
      <dgm:prSet/>
      <dgm:spPr/>
      <dgm:t>
        <a:bodyPr/>
        <a:lstStyle/>
        <a:p>
          <a:endParaRPr lang="en-US"/>
        </a:p>
      </dgm:t>
    </dgm:pt>
    <dgm:pt modelId="{A10A1B70-EF06-401F-93F2-6949C51A2FE6}" type="pres">
      <dgm:prSet presAssocID="{555CDA50-FE62-4ED9-97E2-6FB0BDCC361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EB71FE-BB37-4303-8A1C-DA4086EFDA2C}" type="pres">
      <dgm:prSet presAssocID="{D2407CD2-B046-4191-9A4E-40CE9A07AA7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E2D1CF-016D-43E9-8D7F-E40FE374A384}" type="pres">
      <dgm:prSet presAssocID="{DE52C513-60A8-4BDE-81D8-6E6C8CB7C450}" presName="sibTrans" presStyleCnt="0"/>
      <dgm:spPr/>
    </dgm:pt>
    <dgm:pt modelId="{28BF5619-A509-4E2A-A008-4AABCE8AEEAC}" type="pres">
      <dgm:prSet presAssocID="{43703340-190E-4ECF-A6B4-FAD2F9ED225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1E714E-A8DD-4E97-8AF2-BA1FF3D6E1A4}" type="pres">
      <dgm:prSet presAssocID="{2AE60BAB-CD63-4A3A-9D7F-725EABBF0B4D}" presName="sibTrans" presStyleCnt="0"/>
      <dgm:spPr/>
    </dgm:pt>
    <dgm:pt modelId="{6255ECEE-615B-4CC9-9E7E-388740A6A19C}" type="pres">
      <dgm:prSet presAssocID="{0FF15C0E-A627-4727-B20D-E1A8CACE89C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1E13B3-8DD6-49F8-94C6-5CD2F5A0AAC2}" type="pres">
      <dgm:prSet presAssocID="{9785E25F-D9A1-4107-868B-C5A048E55962}" presName="sibTrans" presStyleCnt="0"/>
      <dgm:spPr/>
    </dgm:pt>
    <dgm:pt modelId="{A459E7A5-1BF9-4CF1-91BA-FE0758C12764}" type="pres">
      <dgm:prSet presAssocID="{FE8740D3-F793-468B-AFD8-23A9918FD18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511796-CE20-443B-893E-27829810592A}" type="pres">
      <dgm:prSet presAssocID="{1B4003B4-6134-4A4E-AB0C-9F6FA0BD717B}" presName="sibTrans" presStyleCnt="0"/>
      <dgm:spPr/>
    </dgm:pt>
    <dgm:pt modelId="{40579539-868E-4CFB-BA09-47285F6288C9}" type="pres">
      <dgm:prSet presAssocID="{54AB68DD-2728-4896-8E54-C04C376304B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4DC371-D179-4C59-BDE6-76FD1302AEA6}" type="pres">
      <dgm:prSet presAssocID="{3E970841-2F92-46B5-942C-82F9EFAEF924}" presName="sibTrans" presStyleCnt="0"/>
      <dgm:spPr/>
    </dgm:pt>
    <dgm:pt modelId="{D8C8A46F-4E89-43F7-8454-D5F89B4C15E1}" type="pres">
      <dgm:prSet presAssocID="{643341F4-5EF1-4A1D-A288-172E4A763D0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BD8F24-B034-44D3-9577-057500630EF3}" srcId="{555CDA50-FE62-4ED9-97E2-6FB0BDCC3611}" destId="{0FF15C0E-A627-4727-B20D-E1A8CACE89C8}" srcOrd="2" destOrd="0" parTransId="{518543FA-105D-430A-833E-3DA349BC05FB}" sibTransId="{9785E25F-D9A1-4107-868B-C5A048E55962}"/>
    <dgm:cxn modelId="{1801F7D8-CBA9-4CF8-85C6-3566CE9E42D0}" srcId="{555CDA50-FE62-4ED9-97E2-6FB0BDCC3611}" destId="{54AB68DD-2728-4896-8E54-C04C376304B9}" srcOrd="4" destOrd="0" parTransId="{4FA0531D-67E6-4020-BB01-2DAF328AAA19}" sibTransId="{3E970841-2F92-46B5-942C-82F9EFAEF924}"/>
    <dgm:cxn modelId="{86B16B3D-F8B7-44D2-A943-CB5F753BC1EB}" type="presOf" srcId="{FE8740D3-F793-468B-AFD8-23A9918FD183}" destId="{A459E7A5-1BF9-4CF1-91BA-FE0758C12764}" srcOrd="0" destOrd="0" presId="urn:microsoft.com/office/officeart/2005/8/layout/default#1"/>
    <dgm:cxn modelId="{5824C83F-0C84-45C4-BA1B-C9CA3A033839}" type="presOf" srcId="{555CDA50-FE62-4ED9-97E2-6FB0BDCC3611}" destId="{A10A1B70-EF06-401F-93F2-6949C51A2FE6}" srcOrd="0" destOrd="0" presId="urn:microsoft.com/office/officeart/2005/8/layout/default#1"/>
    <dgm:cxn modelId="{C7AC160E-BFFB-4B8B-B08F-B3C2A94833A9}" srcId="{555CDA50-FE62-4ED9-97E2-6FB0BDCC3611}" destId="{43703340-190E-4ECF-A6B4-FAD2F9ED2257}" srcOrd="1" destOrd="0" parTransId="{8EE5AF8C-9520-4988-8646-7D79301615A6}" sibTransId="{2AE60BAB-CD63-4A3A-9D7F-725EABBF0B4D}"/>
    <dgm:cxn modelId="{69503C5D-7A11-47E4-81E5-84E2BDC6FE3C}" type="presOf" srcId="{D2407CD2-B046-4191-9A4E-40CE9A07AA76}" destId="{5DEB71FE-BB37-4303-8A1C-DA4086EFDA2C}" srcOrd="0" destOrd="0" presId="urn:microsoft.com/office/officeart/2005/8/layout/default#1"/>
    <dgm:cxn modelId="{C2CB5C35-023A-4527-A8A4-4D90075752C1}" type="presOf" srcId="{0FF15C0E-A627-4727-B20D-E1A8CACE89C8}" destId="{6255ECEE-615B-4CC9-9E7E-388740A6A19C}" srcOrd="0" destOrd="0" presId="urn:microsoft.com/office/officeart/2005/8/layout/default#1"/>
    <dgm:cxn modelId="{6BC34E50-5E8D-4462-B462-E6A6D7FDB995}" srcId="{555CDA50-FE62-4ED9-97E2-6FB0BDCC3611}" destId="{D2407CD2-B046-4191-9A4E-40CE9A07AA76}" srcOrd="0" destOrd="0" parTransId="{23966FBA-36EB-477D-A868-46A90852A7ED}" sibTransId="{DE52C513-60A8-4BDE-81D8-6E6C8CB7C450}"/>
    <dgm:cxn modelId="{8BD3109B-FA8F-4208-991C-3430DFA9C3BC}" srcId="{555CDA50-FE62-4ED9-97E2-6FB0BDCC3611}" destId="{643341F4-5EF1-4A1D-A288-172E4A763D0E}" srcOrd="5" destOrd="0" parTransId="{18D72B4A-264C-469F-A10A-235711906E12}" sibTransId="{E377B127-8A87-47EA-93AD-F5B1448484FC}"/>
    <dgm:cxn modelId="{D54CA1E1-6EF5-46FC-8DA4-CD3FB8B057E2}" type="presOf" srcId="{54AB68DD-2728-4896-8E54-C04C376304B9}" destId="{40579539-868E-4CFB-BA09-47285F6288C9}" srcOrd="0" destOrd="0" presId="urn:microsoft.com/office/officeart/2005/8/layout/default#1"/>
    <dgm:cxn modelId="{5FED6C4D-0EEF-4734-8204-B9D0E610E127}" type="presOf" srcId="{643341F4-5EF1-4A1D-A288-172E4A763D0E}" destId="{D8C8A46F-4E89-43F7-8454-D5F89B4C15E1}" srcOrd="0" destOrd="0" presId="urn:microsoft.com/office/officeart/2005/8/layout/default#1"/>
    <dgm:cxn modelId="{583CE198-39CA-464D-9C00-8011F951E3E8}" type="presOf" srcId="{43703340-190E-4ECF-A6B4-FAD2F9ED2257}" destId="{28BF5619-A509-4E2A-A008-4AABCE8AEEAC}" srcOrd="0" destOrd="0" presId="urn:microsoft.com/office/officeart/2005/8/layout/default#1"/>
    <dgm:cxn modelId="{5EC08BEB-B4E9-42FA-8379-6842D7037CBB}" srcId="{555CDA50-FE62-4ED9-97E2-6FB0BDCC3611}" destId="{FE8740D3-F793-468B-AFD8-23A9918FD183}" srcOrd="3" destOrd="0" parTransId="{017F4D39-7A0B-484A-AD97-5209EC6861E6}" sibTransId="{1B4003B4-6134-4A4E-AB0C-9F6FA0BD717B}"/>
    <dgm:cxn modelId="{743EFB1C-ADD9-4393-92EF-2DCCBEB8522B}" type="presParOf" srcId="{A10A1B70-EF06-401F-93F2-6949C51A2FE6}" destId="{5DEB71FE-BB37-4303-8A1C-DA4086EFDA2C}" srcOrd="0" destOrd="0" presId="urn:microsoft.com/office/officeart/2005/8/layout/default#1"/>
    <dgm:cxn modelId="{B1B810DA-CA32-4483-94F9-FAC2914B1B6C}" type="presParOf" srcId="{A10A1B70-EF06-401F-93F2-6949C51A2FE6}" destId="{C6E2D1CF-016D-43E9-8D7F-E40FE374A384}" srcOrd="1" destOrd="0" presId="urn:microsoft.com/office/officeart/2005/8/layout/default#1"/>
    <dgm:cxn modelId="{31CD4AF1-5ACE-4FEE-9354-87BD62B00CC2}" type="presParOf" srcId="{A10A1B70-EF06-401F-93F2-6949C51A2FE6}" destId="{28BF5619-A509-4E2A-A008-4AABCE8AEEAC}" srcOrd="2" destOrd="0" presId="urn:microsoft.com/office/officeart/2005/8/layout/default#1"/>
    <dgm:cxn modelId="{515CDA01-D504-484C-888A-914B75765641}" type="presParOf" srcId="{A10A1B70-EF06-401F-93F2-6949C51A2FE6}" destId="{D31E714E-A8DD-4E97-8AF2-BA1FF3D6E1A4}" srcOrd="3" destOrd="0" presId="urn:microsoft.com/office/officeart/2005/8/layout/default#1"/>
    <dgm:cxn modelId="{EF42AC9A-9A05-4773-965D-2ABE32415AAA}" type="presParOf" srcId="{A10A1B70-EF06-401F-93F2-6949C51A2FE6}" destId="{6255ECEE-615B-4CC9-9E7E-388740A6A19C}" srcOrd="4" destOrd="0" presId="urn:microsoft.com/office/officeart/2005/8/layout/default#1"/>
    <dgm:cxn modelId="{CCB56E60-039E-44E9-8AA5-C9F5E7DCC8A3}" type="presParOf" srcId="{A10A1B70-EF06-401F-93F2-6949C51A2FE6}" destId="{691E13B3-8DD6-49F8-94C6-5CD2F5A0AAC2}" srcOrd="5" destOrd="0" presId="urn:microsoft.com/office/officeart/2005/8/layout/default#1"/>
    <dgm:cxn modelId="{A7225D45-7A57-4505-A7A0-526B74759269}" type="presParOf" srcId="{A10A1B70-EF06-401F-93F2-6949C51A2FE6}" destId="{A459E7A5-1BF9-4CF1-91BA-FE0758C12764}" srcOrd="6" destOrd="0" presId="urn:microsoft.com/office/officeart/2005/8/layout/default#1"/>
    <dgm:cxn modelId="{752B7F9B-71C4-401F-8571-A3686D6DE41B}" type="presParOf" srcId="{A10A1B70-EF06-401F-93F2-6949C51A2FE6}" destId="{59511796-CE20-443B-893E-27829810592A}" srcOrd="7" destOrd="0" presId="urn:microsoft.com/office/officeart/2005/8/layout/default#1"/>
    <dgm:cxn modelId="{DB38C611-E025-4713-B010-11D4F91CAA1C}" type="presParOf" srcId="{A10A1B70-EF06-401F-93F2-6949C51A2FE6}" destId="{40579539-868E-4CFB-BA09-47285F6288C9}" srcOrd="8" destOrd="0" presId="urn:microsoft.com/office/officeart/2005/8/layout/default#1"/>
    <dgm:cxn modelId="{256F155D-B2B5-450B-8B7A-8E14FAF0FCD5}" type="presParOf" srcId="{A10A1B70-EF06-401F-93F2-6949C51A2FE6}" destId="{144DC371-D179-4C59-BDE6-76FD1302AEA6}" srcOrd="9" destOrd="0" presId="urn:microsoft.com/office/officeart/2005/8/layout/default#1"/>
    <dgm:cxn modelId="{C134B204-8F4C-4B65-B389-7CEC7DEE31C3}" type="presParOf" srcId="{A10A1B70-EF06-401F-93F2-6949C51A2FE6}" destId="{D8C8A46F-4E89-43F7-8454-D5F89B4C15E1}" srcOrd="10" destOrd="0" presId="urn:microsoft.com/office/officeart/2005/8/layout/default#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08C63-73D8-4A52-AB58-497746A8770D}">
      <dsp:nvSpPr>
        <dsp:cNvPr id="0" name=""/>
        <dsp:cNvSpPr/>
      </dsp:nvSpPr>
      <dsp:spPr>
        <a:xfrm rot="16200000">
          <a:off x="-1207515" y="1210185"/>
          <a:ext cx="4525963" cy="2105592"/>
        </a:xfrm>
        <a:prstGeom prst="flowChartManualOperation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28600" tIns="0" rIns="2286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3600" b="1" kern="1200" dirty="0" smtClean="0"/>
            <a:t>40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b="1" kern="1200" dirty="0" smtClean="0"/>
            <a:t>ლიმონის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b="1" kern="1200" dirty="0" smtClean="0"/>
            <a:t>ჯიშ ნიმუში</a:t>
          </a:r>
          <a:endParaRPr lang="en-US" sz="1800" b="1" kern="1200" dirty="0"/>
        </a:p>
      </dsp:txBody>
      <dsp:txXfrm rot="5400000">
        <a:off x="2670" y="905193"/>
        <a:ext cx="2105592" cy="2715577"/>
      </dsp:txXfrm>
    </dsp:sp>
    <dsp:sp modelId="{6D0FE79D-225A-4FE8-9547-48E19ED74318}">
      <dsp:nvSpPr>
        <dsp:cNvPr id="0" name=""/>
        <dsp:cNvSpPr/>
      </dsp:nvSpPr>
      <dsp:spPr>
        <a:xfrm rot="16200000">
          <a:off x="1275868" y="866724"/>
          <a:ext cx="4525963" cy="2792513"/>
        </a:xfrm>
        <a:prstGeom prst="flowChartManualOperation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28600" tIns="0" rIns="2286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80</a:t>
          </a:r>
          <a:endParaRPr lang="ka-GE" sz="3600" b="1" kern="1200" dirty="0" smtClean="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b="1" kern="1200" dirty="0" smtClean="0"/>
            <a:t>ფორთოხლის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b="1" kern="1200" dirty="0" smtClean="0"/>
            <a:t>ჯიშ ნიმუში</a:t>
          </a:r>
          <a:r>
            <a:rPr lang="en-US" sz="1800" b="1" kern="1200" dirty="0" smtClean="0"/>
            <a:t> </a:t>
          </a:r>
          <a:r>
            <a:rPr lang="en-US" sz="2800" b="1" kern="1200" dirty="0" smtClean="0"/>
            <a:t> </a:t>
          </a:r>
          <a:endParaRPr lang="en-US" sz="2800" b="1" kern="1200" dirty="0"/>
        </a:p>
      </dsp:txBody>
      <dsp:txXfrm rot="5400000">
        <a:off x="2142593" y="905192"/>
        <a:ext cx="2792513" cy="2715577"/>
      </dsp:txXfrm>
    </dsp:sp>
    <dsp:sp modelId="{1A3DFBB0-43E3-48B0-8BFE-61E360EC2AEF}">
      <dsp:nvSpPr>
        <dsp:cNvPr id="0" name=""/>
        <dsp:cNvSpPr/>
      </dsp:nvSpPr>
      <dsp:spPr>
        <a:xfrm rot="16200000">
          <a:off x="4093896" y="1020631"/>
          <a:ext cx="3571618" cy="2484699"/>
        </a:xfrm>
        <a:prstGeom prst="flowChartManualOperation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28600" tIns="0" rIns="2286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3600" b="1" kern="1200" dirty="0" smtClean="0"/>
            <a:t>19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000" b="1" kern="1200" dirty="0" smtClean="0"/>
            <a:t>მანდარინის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000" b="1" kern="1200" dirty="0" smtClean="0"/>
            <a:t>ჯიშ ნიმუში</a:t>
          </a:r>
          <a:endParaRPr lang="en-US" sz="2000" b="1" kern="1200" dirty="0"/>
        </a:p>
      </dsp:txBody>
      <dsp:txXfrm rot="5400000">
        <a:off x="4637356" y="1191495"/>
        <a:ext cx="2484699" cy="21429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5EAEFF-9424-421E-B4B0-008A2EF7F38A}">
      <dsp:nvSpPr>
        <dsp:cNvPr id="0" name=""/>
        <dsp:cNvSpPr/>
      </dsp:nvSpPr>
      <dsp:spPr>
        <a:xfrm>
          <a:off x="0" y="0"/>
          <a:ext cx="4525963" cy="452596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E1C693-8682-41ED-81EA-66F846B1077A}">
      <dsp:nvSpPr>
        <dsp:cNvPr id="0" name=""/>
        <dsp:cNvSpPr/>
      </dsp:nvSpPr>
      <dsp:spPr>
        <a:xfrm>
          <a:off x="2133608" y="0"/>
          <a:ext cx="5934322" cy="104977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3600" b="1" kern="1200" dirty="0" smtClean="0">
              <a:solidFill>
                <a:schemeClr val="tx1"/>
              </a:solidFill>
            </a:rPr>
            <a:t>1894-</a:t>
          </a:r>
          <a:r>
            <a:rPr lang="en-US" sz="3600" b="1" kern="1200" dirty="0" smtClean="0">
              <a:solidFill>
                <a:schemeClr val="tx1"/>
              </a:solidFill>
            </a:rPr>
            <a:t>1915</a:t>
          </a:r>
          <a:r>
            <a:rPr lang="ka-GE" sz="3600" b="1" kern="1200" dirty="0" err="1" smtClean="0">
              <a:solidFill>
                <a:schemeClr val="tx1"/>
              </a:solidFill>
            </a:rPr>
            <a:t>წწ</a:t>
          </a:r>
          <a:r>
            <a:rPr lang="ka-GE" sz="3600" b="1" kern="1200" dirty="0" smtClean="0">
              <a:solidFill>
                <a:schemeClr val="tx1"/>
              </a:solidFill>
            </a:rPr>
            <a:t> -</a:t>
          </a:r>
          <a:r>
            <a:rPr lang="en-US" sz="3100" b="1" kern="1200" dirty="0" smtClean="0">
              <a:solidFill>
                <a:schemeClr val="tx1"/>
              </a:solidFill>
            </a:rPr>
            <a:t>205 </a:t>
          </a:r>
          <a:r>
            <a:rPr lang="ka-GE" sz="3100" b="1" kern="1200" dirty="0" smtClean="0">
              <a:solidFill>
                <a:schemeClr val="tx1"/>
              </a:solidFill>
            </a:rPr>
            <a:t>ჯიშ ნიმუში</a:t>
          </a:r>
          <a:r>
            <a:rPr lang="en-US" sz="3100" b="1" kern="1200" dirty="0" smtClean="0">
              <a:solidFill>
                <a:schemeClr val="tx1"/>
              </a:solidFill>
            </a:rPr>
            <a:t> </a:t>
          </a:r>
          <a:endParaRPr lang="en-US" sz="3100" kern="1200" dirty="0"/>
        </a:p>
      </dsp:txBody>
      <dsp:txXfrm>
        <a:off x="2184854" y="51246"/>
        <a:ext cx="5831830" cy="947278"/>
      </dsp:txXfrm>
    </dsp:sp>
    <dsp:sp modelId="{6367A451-F9CA-42D9-BBEC-1A1CF87D1871}">
      <dsp:nvSpPr>
        <dsp:cNvPr id="0" name=""/>
        <dsp:cNvSpPr/>
      </dsp:nvSpPr>
      <dsp:spPr>
        <a:xfrm>
          <a:off x="708811" y="1524000"/>
          <a:ext cx="7520788" cy="1110366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3200" b="1" kern="1200" dirty="0" smtClean="0">
              <a:solidFill>
                <a:schemeClr val="tx1"/>
              </a:solidFill>
            </a:rPr>
            <a:t>1927-1936-წწ  დაემატა </a:t>
          </a:r>
          <a:r>
            <a:rPr lang="en-US" sz="3200" b="1" kern="1200" dirty="0" smtClean="0">
              <a:solidFill>
                <a:schemeClr val="tx1"/>
              </a:solidFill>
            </a:rPr>
            <a:t>196 </a:t>
          </a:r>
          <a:r>
            <a:rPr lang="ka-GE" sz="3200" b="1" kern="1200" dirty="0" smtClean="0">
              <a:solidFill>
                <a:schemeClr val="tx1"/>
              </a:solidFill>
            </a:rPr>
            <a:t>ჯიში (სულ 561)</a:t>
          </a:r>
          <a:r>
            <a:rPr lang="en-US" sz="3200" b="1" kern="1200" dirty="0" smtClean="0">
              <a:solidFill>
                <a:schemeClr val="tx1"/>
              </a:solidFill>
            </a:rPr>
            <a:t> </a:t>
          </a:r>
          <a:r>
            <a:rPr lang="ka-GE" sz="3200" b="1" kern="1200" dirty="0" err="1" smtClean="0">
              <a:solidFill>
                <a:schemeClr val="tx1"/>
              </a:solidFill>
            </a:rPr>
            <a:t>აქადან</a:t>
          </a:r>
          <a:r>
            <a:rPr lang="ka-GE" sz="3200" b="1" kern="1200" dirty="0" smtClean="0">
              <a:solidFill>
                <a:schemeClr val="tx1"/>
              </a:solidFill>
            </a:rPr>
            <a:t>     </a:t>
          </a:r>
          <a:r>
            <a:rPr lang="de-DE" sz="3200" b="1" kern="1200" dirty="0" smtClean="0"/>
            <a:t>85</a:t>
          </a:r>
          <a:r>
            <a:rPr lang="ka-GE" sz="3200" b="1" kern="1200" dirty="0" smtClean="0"/>
            <a:t>    მანდარინია</a:t>
          </a:r>
          <a:endParaRPr lang="en-US" sz="3200" b="1" kern="1200" dirty="0"/>
        </a:p>
      </dsp:txBody>
      <dsp:txXfrm>
        <a:off x="763015" y="1578204"/>
        <a:ext cx="7412380" cy="1001958"/>
      </dsp:txXfrm>
    </dsp:sp>
    <dsp:sp modelId="{91E834F2-DB76-4007-99E7-DEE6DB2EE6E8}">
      <dsp:nvSpPr>
        <dsp:cNvPr id="0" name=""/>
        <dsp:cNvSpPr/>
      </dsp:nvSpPr>
      <dsp:spPr>
        <a:xfrm>
          <a:off x="91723" y="3238229"/>
          <a:ext cx="8137876" cy="1059004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1936-1946</a:t>
          </a:r>
          <a:r>
            <a:rPr lang="ka-GE" sz="3600" b="1" kern="1200" dirty="0" smtClean="0"/>
            <a:t> დაემატა 81 ჯიში</a:t>
          </a:r>
          <a:endParaRPr lang="en-US" sz="3600" b="1" kern="1200" dirty="0"/>
        </a:p>
      </dsp:txBody>
      <dsp:txXfrm>
        <a:off x="143419" y="3289925"/>
        <a:ext cx="8034484" cy="9556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0AD07B-7EC3-4077-A5AA-C5FC114D1706}">
      <dsp:nvSpPr>
        <dsp:cNvPr id="0" name=""/>
        <dsp:cNvSpPr/>
      </dsp:nvSpPr>
      <dsp:spPr>
        <a:xfrm>
          <a:off x="4825098" y="1283708"/>
          <a:ext cx="3879578" cy="683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9664"/>
              </a:lnTo>
              <a:lnTo>
                <a:pt x="3879578" y="569664"/>
              </a:lnTo>
              <a:lnTo>
                <a:pt x="3879578" y="6837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4BD8EA-4883-458F-A99D-0B423891C3C6}">
      <dsp:nvSpPr>
        <dsp:cNvPr id="0" name=""/>
        <dsp:cNvSpPr/>
      </dsp:nvSpPr>
      <dsp:spPr>
        <a:xfrm>
          <a:off x="4825098" y="1283708"/>
          <a:ext cx="2048749" cy="683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9664"/>
              </a:lnTo>
              <a:lnTo>
                <a:pt x="2048749" y="569664"/>
              </a:lnTo>
              <a:lnTo>
                <a:pt x="2048749" y="6837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FBCB7D-1184-45D5-804C-A0A4FDBE0E8A}">
      <dsp:nvSpPr>
        <dsp:cNvPr id="0" name=""/>
        <dsp:cNvSpPr/>
      </dsp:nvSpPr>
      <dsp:spPr>
        <a:xfrm>
          <a:off x="4779378" y="1283708"/>
          <a:ext cx="91440" cy="6837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9664"/>
              </a:lnTo>
              <a:lnTo>
                <a:pt x="128426" y="569664"/>
              </a:lnTo>
              <a:lnTo>
                <a:pt x="128426" y="6837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C9F66B-6712-4154-87CD-E06F651C9763}">
      <dsp:nvSpPr>
        <dsp:cNvPr id="0" name=""/>
        <dsp:cNvSpPr/>
      </dsp:nvSpPr>
      <dsp:spPr>
        <a:xfrm>
          <a:off x="2752841" y="1283708"/>
          <a:ext cx="2072257" cy="683797"/>
        </a:xfrm>
        <a:custGeom>
          <a:avLst/>
          <a:gdLst/>
          <a:ahLst/>
          <a:cxnLst/>
          <a:rect l="0" t="0" r="0" b="0"/>
          <a:pathLst>
            <a:path>
              <a:moveTo>
                <a:pt x="2072257" y="0"/>
              </a:moveTo>
              <a:lnTo>
                <a:pt x="2072257" y="569664"/>
              </a:lnTo>
              <a:lnTo>
                <a:pt x="0" y="569664"/>
              </a:lnTo>
              <a:lnTo>
                <a:pt x="0" y="6837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556ECF-7B0B-4954-9385-6834D6CD803D}">
      <dsp:nvSpPr>
        <dsp:cNvPr id="0" name=""/>
        <dsp:cNvSpPr/>
      </dsp:nvSpPr>
      <dsp:spPr>
        <a:xfrm>
          <a:off x="746362" y="1283708"/>
          <a:ext cx="4078735" cy="683797"/>
        </a:xfrm>
        <a:custGeom>
          <a:avLst/>
          <a:gdLst/>
          <a:ahLst/>
          <a:cxnLst/>
          <a:rect l="0" t="0" r="0" b="0"/>
          <a:pathLst>
            <a:path>
              <a:moveTo>
                <a:pt x="4078735" y="0"/>
              </a:moveTo>
              <a:lnTo>
                <a:pt x="4078735" y="569664"/>
              </a:lnTo>
              <a:lnTo>
                <a:pt x="0" y="569664"/>
              </a:lnTo>
              <a:lnTo>
                <a:pt x="0" y="6837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B51184-8F52-4030-AE77-43BFB9133155}">
      <dsp:nvSpPr>
        <dsp:cNvPr id="0" name=""/>
        <dsp:cNvSpPr/>
      </dsp:nvSpPr>
      <dsp:spPr>
        <a:xfrm>
          <a:off x="3596906" y="-130047"/>
          <a:ext cx="2456382" cy="1413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4A051A-EEFA-4FA4-8185-57F57A5FED10}">
      <dsp:nvSpPr>
        <dsp:cNvPr id="0" name=""/>
        <dsp:cNvSpPr/>
      </dsp:nvSpPr>
      <dsp:spPr>
        <a:xfrm>
          <a:off x="3733799" y="0"/>
          <a:ext cx="2456382" cy="141375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400" b="1" i="1" kern="1200" dirty="0" smtClean="0"/>
            <a:t>ციტრუსი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 dirty="0" smtClean="0"/>
            <a:t>Citrus</a:t>
          </a:r>
          <a:endParaRPr lang="ka-GE" sz="2400" b="1" i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3775206" y="41407"/>
        <a:ext cx="2373568" cy="1330941"/>
      </dsp:txXfrm>
    </dsp:sp>
    <dsp:sp modelId="{9898734E-B7D1-4108-BA7F-978CE101B3E8}">
      <dsp:nvSpPr>
        <dsp:cNvPr id="0" name=""/>
        <dsp:cNvSpPr/>
      </dsp:nvSpPr>
      <dsp:spPr>
        <a:xfrm>
          <a:off x="3633" y="1967506"/>
          <a:ext cx="1485457" cy="22329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7FB77-D94E-400E-A89A-C31D8F4DE3BB}">
      <dsp:nvSpPr>
        <dsp:cNvPr id="0" name=""/>
        <dsp:cNvSpPr/>
      </dsp:nvSpPr>
      <dsp:spPr>
        <a:xfrm>
          <a:off x="140525" y="2097553"/>
          <a:ext cx="1485457" cy="223297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b="1" i="1" kern="1200" dirty="0" err="1" smtClean="0"/>
            <a:t>პონცირუსი</a:t>
          </a:r>
          <a:endParaRPr lang="ka-GE" sz="1800" b="1" i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i="1" kern="1200" dirty="0" smtClean="0"/>
            <a:t>Poncirus </a:t>
          </a:r>
          <a:endParaRPr lang="en-US" sz="2000" b="1" i="1" kern="1200" dirty="0"/>
        </a:p>
      </dsp:txBody>
      <dsp:txXfrm>
        <a:off x="184033" y="2141061"/>
        <a:ext cx="1398441" cy="2145957"/>
      </dsp:txXfrm>
    </dsp:sp>
    <dsp:sp modelId="{C0EF8602-A241-40DE-9980-3CB2A1EC51AB}">
      <dsp:nvSpPr>
        <dsp:cNvPr id="0" name=""/>
        <dsp:cNvSpPr/>
      </dsp:nvSpPr>
      <dsp:spPr>
        <a:xfrm>
          <a:off x="1762875" y="1967506"/>
          <a:ext cx="1979932" cy="22329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1333F7-D4B7-4F86-A963-EFA3C4F49624}">
      <dsp:nvSpPr>
        <dsp:cNvPr id="0" name=""/>
        <dsp:cNvSpPr/>
      </dsp:nvSpPr>
      <dsp:spPr>
        <a:xfrm>
          <a:off x="1899767" y="2097553"/>
          <a:ext cx="1979932" cy="223297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b="1" i="1" kern="1200" dirty="0" err="1" smtClean="0"/>
            <a:t>ერემოციტრუსი</a:t>
          </a:r>
          <a:endParaRPr lang="ka-GE" sz="1600" b="1" i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i="1" kern="1200" dirty="0" smtClean="0"/>
            <a:t>Eremocitrus</a:t>
          </a:r>
          <a:endParaRPr lang="en-US" sz="1600" i="1" kern="1200" dirty="0"/>
        </a:p>
      </dsp:txBody>
      <dsp:txXfrm>
        <a:off x="1957757" y="2155543"/>
        <a:ext cx="1863952" cy="2116993"/>
      </dsp:txXfrm>
    </dsp:sp>
    <dsp:sp modelId="{EBE9D48E-A9AA-4584-8E76-A1048CA20B8C}">
      <dsp:nvSpPr>
        <dsp:cNvPr id="0" name=""/>
        <dsp:cNvSpPr/>
      </dsp:nvSpPr>
      <dsp:spPr>
        <a:xfrm>
          <a:off x="4016591" y="1967506"/>
          <a:ext cx="1782425" cy="21063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664F67-4A57-476A-A675-8D66412DE6A0}">
      <dsp:nvSpPr>
        <dsp:cNvPr id="0" name=""/>
        <dsp:cNvSpPr/>
      </dsp:nvSpPr>
      <dsp:spPr>
        <a:xfrm>
          <a:off x="4153483" y="2097553"/>
          <a:ext cx="1782425" cy="210632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b="1" i="1" kern="1200" dirty="0" err="1" smtClean="0"/>
            <a:t>მიკროციტრუსი</a:t>
          </a:r>
          <a:endParaRPr lang="ka-GE" sz="1600" b="1" i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Microcitrus</a:t>
          </a:r>
          <a:endParaRPr lang="en-US" sz="1600" kern="1200" dirty="0"/>
        </a:p>
      </dsp:txBody>
      <dsp:txXfrm>
        <a:off x="4205688" y="2149758"/>
        <a:ext cx="1678015" cy="2001910"/>
      </dsp:txXfrm>
    </dsp:sp>
    <dsp:sp modelId="{1AA53C9F-8343-4651-B4D2-4CEBDA4B59D3}">
      <dsp:nvSpPr>
        <dsp:cNvPr id="0" name=""/>
        <dsp:cNvSpPr/>
      </dsp:nvSpPr>
      <dsp:spPr>
        <a:xfrm>
          <a:off x="6072801" y="1967506"/>
          <a:ext cx="1602093" cy="21063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3BBDD2-1E3D-4719-A8B1-A9689A534DE0}">
      <dsp:nvSpPr>
        <dsp:cNvPr id="0" name=""/>
        <dsp:cNvSpPr/>
      </dsp:nvSpPr>
      <dsp:spPr>
        <a:xfrm>
          <a:off x="6209693" y="2097553"/>
          <a:ext cx="1602093" cy="210632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b="1" i="1" kern="1200" dirty="0" smtClean="0"/>
            <a:t> </a:t>
          </a:r>
          <a:r>
            <a:rPr lang="ka-GE" sz="1600" b="1" i="1" kern="1200" dirty="0" err="1" smtClean="0"/>
            <a:t>სევერინა</a:t>
          </a:r>
          <a:endParaRPr lang="ka-GE" sz="1600" b="1" i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err="1" smtClean="0"/>
            <a:t>Severinia</a:t>
          </a:r>
          <a:r>
            <a:rPr lang="en-US" sz="1600" b="1" i="1" kern="1200" dirty="0" smtClean="0"/>
            <a:t> </a:t>
          </a:r>
          <a:endParaRPr lang="en-US" sz="1600" kern="1200" dirty="0"/>
        </a:p>
      </dsp:txBody>
      <dsp:txXfrm>
        <a:off x="6256617" y="2144477"/>
        <a:ext cx="1508245" cy="2012472"/>
      </dsp:txXfrm>
    </dsp:sp>
    <dsp:sp modelId="{F7E4B061-E486-4792-A904-7B0AD96188FE}">
      <dsp:nvSpPr>
        <dsp:cNvPr id="0" name=""/>
        <dsp:cNvSpPr/>
      </dsp:nvSpPr>
      <dsp:spPr>
        <a:xfrm>
          <a:off x="7948679" y="1967506"/>
          <a:ext cx="1511995" cy="21063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218545-F9D7-46A7-AB31-D3C6ED397A18}">
      <dsp:nvSpPr>
        <dsp:cNvPr id="0" name=""/>
        <dsp:cNvSpPr/>
      </dsp:nvSpPr>
      <dsp:spPr>
        <a:xfrm>
          <a:off x="8085571" y="2097553"/>
          <a:ext cx="1511995" cy="210632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b="1" i="1" kern="1200" dirty="0" err="1" smtClean="0"/>
            <a:t>ფორტუნელა</a:t>
          </a:r>
          <a:endParaRPr lang="ka-GE" sz="1600" b="1" i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i="1" kern="1200" dirty="0" smtClean="0"/>
            <a:t>Fortunella</a:t>
          </a:r>
          <a:endParaRPr lang="en-US" sz="1600" i="1" kern="1200" dirty="0"/>
        </a:p>
      </dsp:txBody>
      <dsp:txXfrm>
        <a:off x="8129856" y="2141838"/>
        <a:ext cx="1423425" cy="20177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C5291-77CF-4002-BA25-352352E514E5}">
      <dsp:nvSpPr>
        <dsp:cNvPr id="0" name=""/>
        <dsp:cNvSpPr/>
      </dsp:nvSpPr>
      <dsp:spPr>
        <a:xfrm rot="5400000">
          <a:off x="-162071" y="1023359"/>
          <a:ext cx="1593973" cy="19239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F3A1A7-A445-489B-BD94-9C4924601B2F}">
      <dsp:nvSpPr>
        <dsp:cNvPr id="0" name=""/>
        <dsp:cNvSpPr/>
      </dsp:nvSpPr>
      <dsp:spPr>
        <a:xfrm>
          <a:off x="202686" y="3244"/>
          <a:ext cx="2137767" cy="128266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500" b="1" kern="1200" dirty="0" smtClean="0"/>
            <a:t>მანდარინი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i="1" kern="1200" dirty="0" smtClean="0"/>
            <a:t>Citrus </a:t>
          </a:r>
          <a:r>
            <a:rPr lang="en-US" sz="1500" b="1" i="1" kern="1200" dirty="0" err="1" smtClean="0"/>
            <a:t>reticulata</a:t>
          </a:r>
          <a:r>
            <a:rPr lang="en-US" sz="1500" i="1" kern="1200" dirty="0" smtClean="0"/>
            <a:t> Blanco</a:t>
          </a:r>
          <a:endParaRPr lang="en-US" sz="1500" b="1" kern="1200" dirty="0"/>
        </a:p>
      </dsp:txBody>
      <dsp:txXfrm>
        <a:off x="240254" y="40812"/>
        <a:ext cx="2062631" cy="1207524"/>
      </dsp:txXfrm>
    </dsp:sp>
    <dsp:sp modelId="{A6CB6609-47A7-4D33-8A2E-0E0061237E83}">
      <dsp:nvSpPr>
        <dsp:cNvPr id="0" name=""/>
        <dsp:cNvSpPr/>
      </dsp:nvSpPr>
      <dsp:spPr>
        <a:xfrm rot="5509053">
          <a:off x="-182864" y="2621939"/>
          <a:ext cx="1585279" cy="19239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77D204-EB16-487C-A3A0-C7A6432889E3}">
      <dsp:nvSpPr>
        <dsp:cNvPr id="0" name=""/>
        <dsp:cNvSpPr/>
      </dsp:nvSpPr>
      <dsp:spPr>
        <a:xfrm>
          <a:off x="202686" y="1606569"/>
          <a:ext cx="2137767" cy="128266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500" b="1" kern="1200" dirty="0" smtClean="0"/>
            <a:t>გრეიპფრუტი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i="1" kern="1200" dirty="0" smtClean="0"/>
            <a:t>Citrus </a:t>
          </a:r>
          <a:r>
            <a:rPr lang="en-US" sz="1500" b="1" i="1" kern="1200" dirty="0" err="1" smtClean="0"/>
            <a:t>paradisi</a:t>
          </a:r>
          <a:r>
            <a:rPr lang="en-US" sz="1500" i="1" kern="1200" dirty="0" smtClean="0"/>
            <a:t> </a:t>
          </a:r>
          <a:r>
            <a:rPr lang="en-US" sz="1500" i="1" kern="1200" dirty="0" err="1" smtClean="0"/>
            <a:t>Macfad</a:t>
          </a:r>
          <a:r>
            <a:rPr lang="en-US" sz="1500" i="1" kern="1200" dirty="0" smtClean="0"/>
            <a:t>.   </a:t>
          </a:r>
          <a:endParaRPr lang="en-US" sz="1500" b="1" kern="1200" dirty="0"/>
        </a:p>
      </dsp:txBody>
      <dsp:txXfrm>
        <a:off x="240254" y="1644137"/>
        <a:ext cx="2062631" cy="1207524"/>
      </dsp:txXfrm>
    </dsp:sp>
    <dsp:sp modelId="{1D8EF4EE-C3DC-45F7-A535-57B5576FC6D0}">
      <dsp:nvSpPr>
        <dsp:cNvPr id="0" name=""/>
        <dsp:cNvSpPr/>
      </dsp:nvSpPr>
      <dsp:spPr>
        <a:xfrm rot="5731">
          <a:off x="584632" y="3425939"/>
          <a:ext cx="2888838" cy="19239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50BDC0-6BCB-46B9-A994-B38AA63A88BA}">
      <dsp:nvSpPr>
        <dsp:cNvPr id="0" name=""/>
        <dsp:cNvSpPr/>
      </dsp:nvSpPr>
      <dsp:spPr>
        <a:xfrm>
          <a:off x="152405" y="3200403"/>
          <a:ext cx="2137767" cy="128266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500" b="1" kern="1200" dirty="0" err="1" smtClean="0"/>
            <a:t>ლაიმი</a:t>
          </a:r>
          <a:endParaRPr lang="ka-GE" sz="1500" b="1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i="1" kern="1200" dirty="0" smtClean="0"/>
            <a:t>Citrus </a:t>
          </a:r>
          <a:r>
            <a:rPr lang="en-US" sz="1500" b="1" i="1" kern="1200" dirty="0" err="1" smtClean="0"/>
            <a:t>aurantiifolia</a:t>
          </a:r>
          <a:r>
            <a:rPr lang="en-US" sz="1500" b="1" i="1" kern="1200" dirty="0" smtClean="0"/>
            <a:t> </a:t>
          </a:r>
          <a:r>
            <a:rPr lang="en-US" sz="1500" b="1" kern="1200" dirty="0" smtClean="0"/>
            <a:t>(</a:t>
          </a:r>
          <a:r>
            <a:rPr lang="en-US" sz="1500" b="1" kern="1200" dirty="0" err="1" smtClean="0"/>
            <a:t>Christm</a:t>
          </a:r>
          <a:r>
            <a:rPr lang="en-US" sz="1500" b="1" kern="1200" dirty="0" smtClean="0"/>
            <a:t>.) </a:t>
          </a:r>
          <a:r>
            <a:rPr lang="en-US" sz="1500" b="1" kern="1200" dirty="0" err="1" smtClean="0"/>
            <a:t>Swingle</a:t>
          </a:r>
          <a:endParaRPr lang="ka-GE" sz="1500" b="1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1" kern="1200" dirty="0"/>
        </a:p>
      </dsp:txBody>
      <dsp:txXfrm>
        <a:off x="189973" y="3237971"/>
        <a:ext cx="2062631" cy="1207524"/>
      </dsp:txXfrm>
    </dsp:sp>
    <dsp:sp modelId="{DFBF05A6-858E-44EB-9CA4-2508ED35AA10}">
      <dsp:nvSpPr>
        <dsp:cNvPr id="0" name=""/>
        <dsp:cNvSpPr/>
      </dsp:nvSpPr>
      <dsp:spPr>
        <a:xfrm rot="16200000">
          <a:off x="2681158" y="2626685"/>
          <a:ext cx="1593973" cy="19239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02B8C6-B8B6-44DC-99D1-A455B0AB14EB}">
      <dsp:nvSpPr>
        <dsp:cNvPr id="0" name=""/>
        <dsp:cNvSpPr/>
      </dsp:nvSpPr>
      <dsp:spPr>
        <a:xfrm>
          <a:off x="3045916" y="3209895"/>
          <a:ext cx="2137767" cy="128266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500" b="1" kern="1200" dirty="0" smtClean="0"/>
            <a:t>ვილსონი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i="1" kern="1200" dirty="0" smtClean="0"/>
            <a:t>Citrus </a:t>
          </a:r>
          <a:r>
            <a:rPr lang="en-US" sz="1500" b="1" i="1" kern="1200" dirty="0" err="1" smtClean="0"/>
            <a:t>wilsonii</a:t>
          </a:r>
          <a:r>
            <a:rPr lang="en-US" sz="1500" b="1" i="1" kern="1200" dirty="0" smtClean="0"/>
            <a:t> </a:t>
          </a:r>
          <a:r>
            <a:rPr lang="en-US" sz="1500" i="1" kern="1200" dirty="0" smtClean="0"/>
            <a:t>Tanaka</a:t>
          </a:r>
          <a:endParaRPr lang="en-US" sz="1500" b="1" kern="1200" dirty="0"/>
        </a:p>
      </dsp:txBody>
      <dsp:txXfrm>
        <a:off x="3083484" y="3247463"/>
        <a:ext cx="2062631" cy="1207524"/>
      </dsp:txXfrm>
    </dsp:sp>
    <dsp:sp modelId="{5AFD2361-CFED-45A8-A2A7-1D92A22BEEF3}">
      <dsp:nvSpPr>
        <dsp:cNvPr id="0" name=""/>
        <dsp:cNvSpPr/>
      </dsp:nvSpPr>
      <dsp:spPr>
        <a:xfrm rot="16200000">
          <a:off x="2681158" y="1023359"/>
          <a:ext cx="1593973" cy="19239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2BC101-F5FB-4792-822F-6FCA0B1FCCD5}">
      <dsp:nvSpPr>
        <dsp:cNvPr id="0" name=""/>
        <dsp:cNvSpPr/>
      </dsp:nvSpPr>
      <dsp:spPr>
        <a:xfrm>
          <a:off x="3045916" y="1606569"/>
          <a:ext cx="2137767" cy="128266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500" b="1" kern="1200" dirty="0" err="1" smtClean="0"/>
            <a:t>პომპელმუსი</a:t>
          </a:r>
          <a:endParaRPr lang="ka-GE" sz="1500" b="1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i="1" kern="1200" dirty="0" smtClean="0"/>
            <a:t>Citrus </a:t>
          </a:r>
          <a:r>
            <a:rPr lang="en-US" sz="1500" b="1" i="1" kern="1200" dirty="0" err="1" smtClean="0"/>
            <a:t>grandis</a:t>
          </a:r>
          <a:r>
            <a:rPr lang="en-US" sz="1500" i="1" kern="1200" dirty="0" smtClean="0"/>
            <a:t> (L.) </a:t>
          </a:r>
          <a:r>
            <a:rPr lang="en-US" sz="1500" i="1" kern="1200" dirty="0" err="1" smtClean="0"/>
            <a:t>Osbeck</a:t>
          </a:r>
          <a:endParaRPr lang="en-US" sz="1500" b="1" kern="1200" dirty="0"/>
        </a:p>
      </dsp:txBody>
      <dsp:txXfrm>
        <a:off x="3083484" y="1644137"/>
        <a:ext cx="2062631" cy="1207524"/>
      </dsp:txXfrm>
    </dsp:sp>
    <dsp:sp modelId="{D2391688-4533-4E96-82DE-22D51D01AFD1}">
      <dsp:nvSpPr>
        <dsp:cNvPr id="0" name=""/>
        <dsp:cNvSpPr/>
      </dsp:nvSpPr>
      <dsp:spPr>
        <a:xfrm>
          <a:off x="3482821" y="221696"/>
          <a:ext cx="2833878" cy="19239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DBDF15-CCD0-44AB-99E0-F10FC87B6EFF}">
      <dsp:nvSpPr>
        <dsp:cNvPr id="0" name=""/>
        <dsp:cNvSpPr/>
      </dsp:nvSpPr>
      <dsp:spPr>
        <a:xfrm>
          <a:off x="3045916" y="3244"/>
          <a:ext cx="2137767" cy="128266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500" b="1" kern="1200" dirty="0" smtClean="0"/>
            <a:t>ლიმონი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i="1" kern="1200" dirty="0" smtClean="0"/>
            <a:t>Citrus </a:t>
          </a:r>
          <a:r>
            <a:rPr lang="en-US" sz="1500" b="1" i="1" kern="1200" dirty="0" err="1" smtClean="0"/>
            <a:t>limon</a:t>
          </a:r>
          <a:r>
            <a:rPr lang="en-US" sz="1500" i="1" kern="1200" dirty="0" smtClean="0"/>
            <a:t> (L.) </a:t>
          </a:r>
          <a:r>
            <a:rPr lang="en-US" sz="1500" i="1" kern="1200" dirty="0" err="1" smtClean="0"/>
            <a:t>Burm</a:t>
          </a:r>
          <a:r>
            <a:rPr lang="en-US" sz="1500" i="1" kern="1200" dirty="0" smtClean="0"/>
            <a:t>. </a:t>
          </a:r>
          <a:endParaRPr lang="en-US" sz="1500" b="1" kern="1200" dirty="0"/>
        </a:p>
      </dsp:txBody>
      <dsp:txXfrm>
        <a:off x="3083484" y="40812"/>
        <a:ext cx="2062631" cy="1207524"/>
      </dsp:txXfrm>
    </dsp:sp>
    <dsp:sp modelId="{C386C42E-C09E-4D7D-9090-1438ADEA494A}">
      <dsp:nvSpPr>
        <dsp:cNvPr id="0" name=""/>
        <dsp:cNvSpPr/>
      </dsp:nvSpPr>
      <dsp:spPr>
        <a:xfrm rot="5400000">
          <a:off x="5524389" y="1023359"/>
          <a:ext cx="1593973" cy="19239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8D4A7-292D-43E5-87AB-5D633AB24E61}">
      <dsp:nvSpPr>
        <dsp:cNvPr id="0" name=""/>
        <dsp:cNvSpPr/>
      </dsp:nvSpPr>
      <dsp:spPr>
        <a:xfrm>
          <a:off x="5889146" y="3244"/>
          <a:ext cx="2137767" cy="128266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500" b="1" kern="1200" dirty="0" smtClean="0"/>
            <a:t>ფორთოხალი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i="1" kern="1200" dirty="0" smtClean="0"/>
            <a:t>Citrus </a:t>
          </a:r>
          <a:r>
            <a:rPr lang="en-US" sz="1500" b="1" i="1" kern="1200" dirty="0" err="1" smtClean="0"/>
            <a:t>sinensis</a:t>
          </a:r>
          <a:r>
            <a:rPr lang="en-US" sz="1500" i="1" kern="1200" dirty="0" smtClean="0"/>
            <a:t> (L.) </a:t>
          </a:r>
          <a:r>
            <a:rPr lang="en-US" sz="1500" i="1" kern="1200" dirty="0" err="1" smtClean="0"/>
            <a:t>Osbeck</a:t>
          </a:r>
          <a:r>
            <a:rPr lang="en-US" sz="1500" i="1" kern="1200" dirty="0" smtClean="0"/>
            <a:t>  </a:t>
          </a:r>
          <a:endParaRPr lang="en-US" sz="1500" b="1" kern="1200" dirty="0"/>
        </a:p>
      </dsp:txBody>
      <dsp:txXfrm>
        <a:off x="5926714" y="40812"/>
        <a:ext cx="2062631" cy="1207524"/>
      </dsp:txXfrm>
    </dsp:sp>
    <dsp:sp modelId="{243138BD-3BB3-48B1-AE04-BD93099B5F9B}">
      <dsp:nvSpPr>
        <dsp:cNvPr id="0" name=""/>
        <dsp:cNvSpPr/>
      </dsp:nvSpPr>
      <dsp:spPr>
        <a:xfrm rot="5400000">
          <a:off x="5524389" y="2626685"/>
          <a:ext cx="1593973" cy="19239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5A5DEB-FCA5-4F76-9AFB-71184B77FA4F}">
      <dsp:nvSpPr>
        <dsp:cNvPr id="0" name=""/>
        <dsp:cNvSpPr/>
      </dsp:nvSpPr>
      <dsp:spPr>
        <a:xfrm>
          <a:off x="5889146" y="1606569"/>
          <a:ext cx="2137767" cy="128266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500" b="1" kern="1200" dirty="0" err="1" smtClean="0"/>
            <a:t>ციტრონი</a:t>
          </a:r>
          <a:endParaRPr lang="ka-GE" sz="1500" b="1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i="1" kern="1200" dirty="0" smtClean="0"/>
            <a:t>Citrus </a:t>
          </a:r>
          <a:r>
            <a:rPr lang="en-US" sz="1500" b="1" i="1" kern="1200" dirty="0" err="1" smtClean="0"/>
            <a:t>medica</a:t>
          </a:r>
          <a:r>
            <a:rPr lang="en-US" sz="1500" i="1" kern="1200" dirty="0" smtClean="0"/>
            <a:t> L. </a:t>
          </a:r>
          <a:endParaRPr lang="en-US" sz="1500" b="1" kern="1200" dirty="0"/>
        </a:p>
      </dsp:txBody>
      <dsp:txXfrm>
        <a:off x="5926714" y="1644137"/>
        <a:ext cx="2062631" cy="1207524"/>
      </dsp:txXfrm>
    </dsp:sp>
    <dsp:sp modelId="{82AE845D-CCA1-4098-9D7E-F05628BEFF6C}">
      <dsp:nvSpPr>
        <dsp:cNvPr id="0" name=""/>
        <dsp:cNvSpPr/>
      </dsp:nvSpPr>
      <dsp:spPr>
        <a:xfrm>
          <a:off x="5889146" y="3209895"/>
          <a:ext cx="2137767" cy="128266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500" b="1" kern="1200" dirty="0" smtClean="0"/>
            <a:t>ნარინჯი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i="1" kern="1200" dirty="0" smtClean="0"/>
            <a:t>Citrus </a:t>
          </a:r>
          <a:r>
            <a:rPr lang="en-US" sz="1500" b="1" i="1" kern="1200" dirty="0" err="1" smtClean="0"/>
            <a:t>aurantium</a:t>
          </a:r>
          <a:r>
            <a:rPr lang="en-US" sz="1500" i="1" kern="1200" dirty="0" smtClean="0"/>
            <a:t> L. </a:t>
          </a:r>
          <a:endParaRPr lang="en-US" sz="1500" b="1" kern="1200" dirty="0"/>
        </a:p>
      </dsp:txBody>
      <dsp:txXfrm>
        <a:off x="5926714" y="3247463"/>
        <a:ext cx="2062631" cy="12075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764EA7-8161-4D2D-97EC-ADE3C201794D}">
      <dsp:nvSpPr>
        <dsp:cNvPr id="0" name=""/>
        <dsp:cNvSpPr/>
      </dsp:nvSpPr>
      <dsp:spPr>
        <a:xfrm>
          <a:off x="1362533" y="19669"/>
          <a:ext cx="6190170" cy="6190170"/>
        </a:xfrm>
        <a:prstGeom prst="circularArrow">
          <a:avLst>
            <a:gd name="adj1" fmla="val 5544"/>
            <a:gd name="adj2" fmla="val 330680"/>
            <a:gd name="adj3" fmla="val 14037411"/>
            <a:gd name="adj4" fmla="val 17228796"/>
            <a:gd name="adj5" fmla="val 5757"/>
          </a:avLst>
        </a:prstGeom>
        <a:solidFill>
          <a:schemeClr val="dk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</dsp:sp>
    <dsp:sp modelId="{580C4F37-CB6E-4ACA-8BE9-92F3AF69DE2C}">
      <dsp:nvSpPr>
        <dsp:cNvPr id="0" name=""/>
        <dsp:cNvSpPr/>
      </dsp:nvSpPr>
      <dsp:spPr>
        <a:xfrm>
          <a:off x="3174916" y="159171"/>
          <a:ext cx="2565404" cy="1056699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b="1" kern="1200" dirty="0" smtClean="0"/>
            <a:t>სულ     ციტრუსი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b="1" kern="1200" dirty="0" smtClean="0"/>
            <a:t>261+ 163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3226500" y="210755"/>
        <a:ext cx="2462236" cy="953531"/>
      </dsp:txXfrm>
    </dsp:sp>
    <dsp:sp modelId="{84983959-F84E-4416-B645-9698BD702DA6}">
      <dsp:nvSpPr>
        <dsp:cNvPr id="0" name=""/>
        <dsp:cNvSpPr/>
      </dsp:nvSpPr>
      <dsp:spPr>
        <a:xfrm>
          <a:off x="1157159" y="4413274"/>
          <a:ext cx="2113384" cy="715502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a-GE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a-GE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b="1" kern="1200" dirty="0" smtClean="0"/>
            <a:t>სხვა დანარჩენი სახეობა - 10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a-GE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1192087" y="4448202"/>
        <a:ext cx="2043528" cy="645646"/>
      </dsp:txXfrm>
    </dsp:sp>
    <dsp:sp modelId="{F8520A99-7DE1-48C7-B15C-13844421F0E1}">
      <dsp:nvSpPr>
        <dsp:cNvPr id="0" name=""/>
        <dsp:cNvSpPr/>
      </dsp:nvSpPr>
      <dsp:spPr>
        <a:xfrm>
          <a:off x="5395791" y="4653991"/>
          <a:ext cx="1944662" cy="734466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a-GE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b="1" kern="1200" dirty="0" err="1" smtClean="0"/>
            <a:t>კინკანი</a:t>
          </a:r>
          <a:r>
            <a:rPr lang="ka-GE" sz="1800" b="1" kern="1200" dirty="0" smtClean="0"/>
            <a:t> (</a:t>
          </a:r>
          <a:r>
            <a:rPr lang="ka-GE" sz="1800" b="1" kern="1200" dirty="0" err="1" smtClean="0"/>
            <a:t>კუმკვატი</a:t>
          </a:r>
          <a:r>
            <a:rPr lang="ka-GE" sz="1100" kern="1200" dirty="0" smtClean="0"/>
            <a:t>)    </a:t>
          </a:r>
          <a:r>
            <a:rPr lang="ka-GE" sz="1800" b="1" kern="1200" dirty="0" smtClean="0"/>
            <a:t>3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a-GE" sz="11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5431645" y="4689845"/>
        <a:ext cx="1872954" cy="662758"/>
      </dsp:txXfrm>
    </dsp:sp>
    <dsp:sp modelId="{D6199CD0-C427-4B9D-9506-2DAA319344E1}">
      <dsp:nvSpPr>
        <dsp:cNvPr id="0" name=""/>
        <dsp:cNvSpPr/>
      </dsp:nvSpPr>
      <dsp:spPr>
        <a:xfrm>
          <a:off x="5812075" y="1122820"/>
          <a:ext cx="2013070" cy="734466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b="1" kern="1200" dirty="0" smtClean="0"/>
            <a:t>ფორთოხალი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b="1" kern="1200" dirty="0" smtClean="0"/>
            <a:t>86+ 23</a:t>
          </a:r>
          <a:endParaRPr lang="en-US" sz="1800" b="1" kern="1200" dirty="0"/>
        </a:p>
      </dsp:txBody>
      <dsp:txXfrm>
        <a:off x="5847929" y="1158674"/>
        <a:ext cx="1941362" cy="662758"/>
      </dsp:txXfrm>
    </dsp:sp>
    <dsp:sp modelId="{EC591517-A996-42AA-804F-FA5C785A40CF}">
      <dsp:nvSpPr>
        <dsp:cNvPr id="0" name=""/>
        <dsp:cNvSpPr/>
      </dsp:nvSpPr>
      <dsp:spPr>
        <a:xfrm>
          <a:off x="5972757" y="2362199"/>
          <a:ext cx="1916870" cy="818834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b="1" kern="1200" dirty="0" smtClean="0"/>
            <a:t>გრეიპფრუტი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b="1" i="0" kern="1200" dirty="0" smtClean="0"/>
            <a:t>15+5</a:t>
          </a:r>
          <a:r>
            <a:rPr lang="en-US" sz="1400" i="0" kern="1200" dirty="0" smtClean="0"/>
            <a:t/>
          </a:r>
          <a:br>
            <a:rPr lang="en-US" sz="1400" i="0" kern="1200" dirty="0" smtClean="0"/>
          </a:br>
          <a:endParaRPr lang="en-US" sz="1400" i="0" kern="1200" dirty="0"/>
        </a:p>
      </dsp:txBody>
      <dsp:txXfrm>
        <a:off x="6012729" y="2402171"/>
        <a:ext cx="1836926" cy="738890"/>
      </dsp:txXfrm>
    </dsp:sp>
    <dsp:sp modelId="{20483BD7-F070-4ACA-BD0E-1041C6E9D7FB}">
      <dsp:nvSpPr>
        <dsp:cNvPr id="0" name=""/>
        <dsp:cNvSpPr/>
      </dsp:nvSpPr>
      <dsp:spPr>
        <a:xfrm>
          <a:off x="6133370" y="3530334"/>
          <a:ext cx="1867969" cy="79495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b="1" kern="1200" dirty="0" err="1" smtClean="0"/>
            <a:t>ციტრონი</a:t>
          </a:r>
          <a:endParaRPr lang="ka-GE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b="1" kern="1200" dirty="0" smtClean="0"/>
            <a:t>2</a:t>
          </a:r>
          <a:endParaRPr lang="en-US" sz="1800" b="1" kern="1200" dirty="0"/>
        </a:p>
      </dsp:txBody>
      <dsp:txXfrm>
        <a:off x="6172176" y="3569140"/>
        <a:ext cx="1790357" cy="717338"/>
      </dsp:txXfrm>
    </dsp:sp>
    <dsp:sp modelId="{DD78EA73-4DA4-496E-A64C-582205766047}">
      <dsp:nvSpPr>
        <dsp:cNvPr id="0" name=""/>
        <dsp:cNvSpPr/>
      </dsp:nvSpPr>
      <dsp:spPr>
        <a:xfrm>
          <a:off x="3223124" y="5285333"/>
          <a:ext cx="2034678" cy="734466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b="1" kern="1200" dirty="0" err="1" smtClean="0"/>
            <a:t>სახეობათაშორისი</a:t>
          </a:r>
          <a:r>
            <a:rPr lang="ka-GE" sz="1600" b="1" kern="1200" dirty="0" smtClean="0"/>
            <a:t> ჰიბრიდი - 43 </a:t>
          </a:r>
          <a:endParaRPr lang="en-US" sz="1600" b="1" kern="1200" dirty="0"/>
        </a:p>
      </dsp:txBody>
      <dsp:txXfrm>
        <a:off x="3258978" y="5321187"/>
        <a:ext cx="1962970" cy="662758"/>
      </dsp:txXfrm>
    </dsp:sp>
    <dsp:sp modelId="{F4DD37A2-6098-4F0A-A002-F65E772BEC73}">
      <dsp:nvSpPr>
        <dsp:cNvPr id="0" name=""/>
        <dsp:cNvSpPr/>
      </dsp:nvSpPr>
      <dsp:spPr>
        <a:xfrm>
          <a:off x="836854" y="3289669"/>
          <a:ext cx="1722912" cy="734466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b="1" kern="1200" dirty="0" err="1" smtClean="0"/>
            <a:t>პომპელმუსი</a:t>
          </a:r>
          <a:endParaRPr lang="ka-GE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b="1" kern="1200" dirty="0" smtClean="0"/>
            <a:t>40+5</a:t>
          </a:r>
          <a:endParaRPr lang="en-US" sz="1800" b="1" kern="1200" dirty="0"/>
        </a:p>
      </dsp:txBody>
      <dsp:txXfrm>
        <a:off x="872708" y="3325523"/>
        <a:ext cx="1651204" cy="662758"/>
      </dsp:txXfrm>
    </dsp:sp>
    <dsp:sp modelId="{0C2CA429-7BC2-4712-B585-F0ABC1B93641}">
      <dsp:nvSpPr>
        <dsp:cNvPr id="0" name=""/>
        <dsp:cNvSpPr/>
      </dsp:nvSpPr>
      <dsp:spPr>
        <a:xfrm>
          <a:off x="761991" y="2057404"/>
          <a:ext cx="1880117" cy="91018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/>
          </a:r>
          <a:br>
            <a:rPr lang="en-US" sz="1300" kern="1200" dirty="0"/>
          </a:br>
          <a:r>
            <a:rPr lang="ka-GE" sz="1800" b="1" kern="1200" dirty="0" smtClean="0"/>
            <a:t>ლიმონი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b="1" kern="1200" dirty="0" smtClean="0"/>
            <a:t>40+36</a:t>
          </a:r>
          <a:endParaRPr lang="en-US" sz="1800" b="1" kern="1200" dirty="0"/>
        </a:p>
      </dsp:txBody>
      <dsp:txXfrm>
        <a:off x="806422" y="2101835"/>
        <a:ext cx="1791255" cy="821318"/>
      </dsp:txXfrm>
    </dsp:sp>
    <dsp:sp modelId="{5A6AE910-AA91-4CD1-827C-9387EBAA1B1C}">
      <dsp:nvSpPr>
        <dsp:cNvPr id="0" name=""/>
        <dsp:cNvSpPr/>
      </dsp:nvSpPr>
      <dsp:spPr>
        <a:xfrm>
          <a:off x="1142995" y="990591"/>
          <a:ext cx="1805040" cy="734466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b="1" kern="1200" dirty="0" smtClean="0"/>
            <a:t>მანდარინი 65+44</a:t>
          </a:r>
          <a:endParaRPr lang="en-US" sz="1800" b="1" kern="1200" dirty="0"/>
        </a:p>
      </dsp:txBody>
      <dsp:txXfrm>
        <a:off x="1178849" y="1026445"/>
        <a:ext cx="1733332" cy="6627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EB71FE-BB37-4303-8A1C-DA4086EFDA2C}">
      <dsp:nvSpPr>
        <dsp:cNvPr id="0" name=""/>
        <dsp:cNvSpPr/>
      </dsp:nvSpPr>
      <dsp:spPr>
        <a:xfrm>
          <a:off x="0" y="923924"/>
          <a:ext cx="2857499" cy="1714500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100" b="1" kern="1200" dirty="0" err="1" smtClean="0"/>
            <a:t>ტანგორისა</a:t>
          </a:r>
          <a:r>
            <a:rPr lang="ka-GE" sz="2100" b="1" kern="1200" dirty="0" smtClean="0"/>
            <a:t> და </a:t>
          </a:r>
          <a:r>
            <a:rPr lang="ka-GE" sz="2100" b="1" kern="1200" dirty="0" err="1" smtClean="0"/>
            <a:t>კლემენტინის</a:t>
          </a:r>
          <a:r>
            <a:rPr lang="ka-GE" sz="2100" b="1" kern="1200" dirty="0" smtClean="0"/>
            <a:t> ჰიბრიდები ს ჯგუფი </a:t>
          </a:r>
          <a:r>
            <a:rPr lang="de-DE" sz="2100" b="1" kern="1200" dirty="0" smtClean="0"/>
            <a:t>(</a:t>
          </a:r>
          <a:r>
            <a:rPr lang="de-DE" sz="2100" b="1" i="1" kern="1200" dirty="0" smtClean="0"/>
            <a:t>TangeloXClementina</a:t>
          </a:r>
          <a:r>
            <a:rPr lang="de-DE" sz="2100" b="1" kern="1200" dirty="0" smtClean="0"/>
            <a:t>)</a:t>
          </a:r>
          <a:endParaRPr lang="en-US" sz="2100" kern="1200" dirty="0"/>
        </a:p>
      </dsp:txBody>
      <dsp:txXfrm>
        <a:off x="0" y="923924"/>
        <a:ext cx="2857499" cy="1714500"/>
      </dsp:txXfrm>
    </dsp:sp>
    <dsp:sp modelId="{28BF5619-A509-4E2A-A008-4AABCE8AEEAC}">
      <dsp:nvSpPr>
        <dsp:cNvPr id="0" name=""/>
        <dsp:cNvSpPr/>
      </dsp:nvSpPr>
      <dsp:spPr>
        <a:xfrm>
          <a:off x="3143250" y="923924"/>
          <a:ext cx="2857499" cy="1714500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100" b="1" kern="1200" dirty="0" err="1" smtClean="0"/>
            <a:t>ტანგორის</a:t>
          </a:r>
          <a:r>
            <a:rPr lang="ka-GE" sz="2100" b="1" kern="1200" dirty="0" smtClean="0"/>
            <a:t> ჯგუფი</a:t>
          </a:r>
          <a:r>
            <a:rPr lang="de-DE" sz="2100" b="1" kern="1200" dirty="0" smtClean="0"/>
            <a:t> </a:t>
          </a:r>
          <a:r>
            <a:rPr lang="de-DE" sz="2100" b="1" i="1" kern="1200" dirty="0" smtClean="0"/>
            <a:t>Citrus reticulata</a:t>
          </a:r>
          <a:r>
            <a:rPr lang="de-DE" sz="2100" b="1" kern="1200" dirty="0" smtClean="0"/>
            <a:t> Blanco</a:t>
          </a:r>
          <a:r>
            <a:rPr lang="de-DE" sz="2100" b="1" i="1" kern="1200" dirty="0" smtClean="0"/>
            <a:t> ,,Tangor“ </a:t>
          </a:r>
          <a:r>
            <a:rPr lang="de-DE" sz="2100" b="1" kern="1200" dirty="0" smtClean="0"/>
            <a:t>Swingle</a:t>
          </a:r>
          <a:endParaRPr lang="en-US" sz="2100" kern="1200" dirty="0"/>
        </a:p>
      </dsp:txBody>
      <dsp:txXfrm>
        <a:off x="3143250" y="923924"/>
        <a:ext cx="2857499" cy="1714500"/>
      </dsp:txXfrm>
    </dsp:sp>
    <dsp:sp modelId="{6255ECEE-615B-4CC9-9E7E-388740A6A19C}">
      <dsp:nvSpPr>
        <dsp:cNvPr id="0" name=""/>
        <dsp:cNvSpPr/>
      </dsp:nvSpPr>
      <dsp:spPr>
        <a:xfrm>
          <a:off x="6286500" y="923924"/>
          <a:ext cx="2857499" cy="1714500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100" b="1" i="1" kern="1200" dirty="0" err="1" smtClean="0"/>
            <a:t>კლემენტინის</a:t>
          </a:r>
          <a:r>
            <a:rPr lang="ka-GE" sz="2100" b="1" i="1" kern="1200" dirty="0" smtClean="0"/>
            <a:t> ჯგუფი</a:t>
          </a:r>
          <a:r>
            <a:rPr lang="de-DE" sz="2100" b="1" i="1" kern="1200" dirty="0" smtClean="0"/>
            <a:t>  Citrus reticulata Blanco</a:t>
          </a:r>
          <a:r>
            <a:rPr lang="de-DE" sz="2100" i="1" kern="1200" dirty="0" smtClean="0"/>
            <a:t> ,,</a:t>
          </a:r>
          <a:r>
            <a:rPr lang="de-DE" sz="2100" b="1" i="1" kern="1200" dirty="0" smtClean="0"/>
            <a:t>Clementina“</a:t>
          </a:r>
          <a:endParaRPr lang="en-US" sz="2100" kern="1200" dirty="0"/>
        </a:p>
      </dsp:txBody>
      <dsp:txXfrm>
        <a:off x="6286500" y="923924"/>
        <a:ext cx="2857499" cy="1714500"/>
      </dsp:txXfrm>
    </dsp:sp>
    <dsp:sp modelId="{A459E7A5-1BF9-4CF1-91BA-FE0758C12764}">
      <dsp:nvSpPr>
        <dsp:cNvPr id="0" name=""/>
        <dsp:cNvSpPr/>
      </dsp:nvSpPr>
      <dsp:spPr>
        <a:xfrm>
          <a:off x="0" y="2924175"/>
          <a:ext cx="2857499" cy="1714500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100" b="1" i="1" kern="1200" dirty="0" err="1" smtClean="0"/>
            <a:t>ტირიფფოთოლა</a:t>
          </a:r>
          <a:r>
            <a:rPr lang="ka-GE" sz="2100" b="1" i="1" kern="1200" dirty="0" smtClean="0"/>
            <a:t> ანუ ხმელთაშუა ზღვის  ჯგუფი  </a:t>
          </a:r>
          <a:r>
            <a:rPr lang="de-DE" sz="2100" b="1" i="1" kern="1200" dirty="0" smtClean="0"/>
            <a:t>Citrus deliciosa </a:t>
          </a:r>
          <a:r>
            <a:rPr lang="de-DE" sz="2100" b="1" kern="1200" dirty="0" smtClean="0"/>
            <a:t>Te</a:t>
          </a:r>
          <a:r>
            <a:rPr lang="en-US" sz="2100" b="1" kern="1200" dirty="0" smtClean="0"/>
            <a:t>n;</a:t>
          </a:r>
          <a:endParaRPr lang="ka-GE" sz="2100" b="1" kern="1200" dirty="0" smtClean="0"/>
        </a:p>
      </dsp:txBody>
      <dsp:txXfrm>
        <a:off x="0" y="2924175"/>
        <a:ext cx="2857499" cy="1714500"/>
      </dsp:txXfrm>
    </dsp:sp>
    <dsp:sp modelId="{40579539-868E-4CFB-BA09-47285F6288C9}">
      <dsp:nvSpPr>
        <dsp:cNvPr id="0" name=""/>
        <dsp:cNvSpPr/>
      </dsp:nvSpPr>
      <dsp:spPr>
        <a:xfrm>
          <a:off x="3143250" y="2924174"/>
          <a:ext cx="2857499" cy="1714500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100" b="1" i="1" kern="1200" dirty="0" smtClean="0"/>
            <a:t>უნშიუს ანუ </a:t>
          </a:r>
          <a:r>
            <a:rPr lang="ka-GE" sz="2100" b="1" i="1" kern="1200" dirty="0" err="1" smtClean="0"/>
            <a:t>საცუმას</a:t>
          </a:r>
          <a:r>
            <a:rPr lang="ka-GE" sz="2100" b="1" i="1" kern="1200" dirty="0" smtClean="0"/>
            <a:t>  ჯგუფი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b="1" i="1" kern="1200" dirty="0" smtClean="0"/>
            <a:t>Citrus unshiu</a:t>
          </a:r>
          <a:r>
            <a:rPr lang="de-DE" sz="2100" b="1" kern="1200" dirty="0" smtClean="0"/>
            <a:t> </a:t>
          </a:r>
          <a:r>
            <a:rPr lang="de-DE" sz="2100" b="1" i="1" kern="1200" dirty="0" smtClean="0"/>
            <a:t>Marcow;</a:t>
          </a:r>
          <a:endParaRPr lang="ka-GE" sz="2100" b="1" i="1" kern="1200" dirty="0" smtClean="0"/>
        </a:p>
      </dsp:txBody>
      <dsp:txXfrm>
        <a:off x="3143250" y="2924174"/>
        <a:ext cx="2857499" cy="1714500"/>
      </dsp:txXfrm>
    </dsp:sp>
    <dsp:sp modelId="{D8C8A46F-4E89-43F7-8454-D5F89B4C15E1}">
      <dsp:nvSpPr>
        <dsp:cNvPr id="0" name=""/>
        <dsp:cNvSpPr/>
      </dsp:nvSpPr>
      <dsp:spPr>
        <a:xfrm>
          <a:off x="6286500" y="2924174"/>
          <a:ext cx="2857499" cy="1714500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100" b="1" kern="1200" smtClean="0"/>
            <a:t>წვრილნაყოფა მანდარინების ჯგუფი  - </a:t>
          </a:r>
          <a:r>
            <a:rPr lang="de-DE" sz="2100" b="1" i="1" kern="1200" smtClean="0"/>
            <a:t>Citrus Kinokuni, Citrus reshni</a:t>
          </a:r>
          <a:r>
            <a:rPr lang="ka-GE" sz="2100" b="1" i="1" kern="1200" smtClean="0"/>
            <a:t>, </a:t>
          </a:r>
          <a:r>
            <a:rPr lang="de-DE" sz="2100" b="1" i="1" kern="1200" smtClean="0"/>
            <a:t>Citrus leiokarpa</a:t>
          </a:r>
          <a:endParaRPr lang="ka-GE" sz="2100" b="1" kern="1200" dirty="0" smtClean="0"/>
        </a:p>
      </dsp:txBody>
      <dsp:txXfrm>
        <a:off x="6286500" y="2924174"/>
        <a:ext cx="2857499" cy="1714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ზედა კოლონტიტულის ჩანაცვლების ველი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თარიღის ჩანაცვლების ველი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8AA82-C2AD-4593-BA8E-D97C7DDAF9E3}" type="datetimeFigureOut">
              <a:rPr lang="en-US" smtClean="0"/>
              <a:pPr/>
              <a:t>5/18/2018</a:t>
            </a:fld>
            <a:endParaRPr lang="en-US"/>
          </a:p>
        </p:txBody>
      </p:sp>
      <p:sp>
        <p:nvSpPr>
          <p:cNvPr id="4" name="სლაიდის გამოსახულების ჩანაცვლების ველი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ჩანაწერების ჩანაცვლების ველი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en-US"/>
          </a:p>
        </p:txBody>
      </p:sp>
      <p:sp>
        <p:nvSpPr>
          <p:cNvPr id="6" name="ქვედა კოლონტიტულის ჩანაცვლების ველი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სლაიდის რიცხვის ჩანაცვლების ველი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70A67-1146-4A3D-A1B0-0F5303284C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3894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ლაიდის გამოსახულების ჩანაცვლების ველი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ჩანაწერების ჩანაცვლების ველი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სლაიდის რიცხვის ჩანაცვლების ველი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D2EC0-7DB0-49DC-9BAC-1D15D5AC6D3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4741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http://upload.wikimedia.org/wikipedia/commons/thumb/1/1c/Mandarin_fruit.jpg/800px-Mandarin_fruit.jpg" TargetMode="Externa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4876800" cy="1447800"/>
          </a:xfr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ka-GE" sz="3100" b="1" i="1" dirty="0" smtClean="0">
                <a:solidFill>
                  <a:schemeClr val="bg1"/>
                </a:solidFill>
              </a:rPr>
              <a:t>ბათუმის შოთა რუსთაველის სახელმწიფო უნივერსიტეტი</a:t>
            </a:r>
            <a:r>
              <a:rPr lang="en-US" sz="3100" b="1" i="1" dirty="0" smtClean="0">
                <a:solidFill>
                  <a:schemeClr val="bg1"/>
                </a:solidFill>
              </a:rPr>
              <a:t> </a:t>
            </a:r>
            <a:r>
              <a:rPr lang="ka-GE" sz="3100" b="1" i="1" dirty="0" smtClean="0">
                <a:solidFill>
                  <a:schemeClr val="bg1"/>
                </a:solidFill>
              </a:rPr>
              <a:t> </a:t>
            </a:r>
            <a:r>
              <a:rPr lang="ka-GE" sz="2400" b="1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ka-GE" sz="24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ka-GE" sz="24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i="1" dirty="0" smtClean="0"/>
              <a:t/>
            </a:r>
            <a:br>
              <a:rPr lang="en-US" sz="2400" i="1" dirty="0" smtClean="0"/>
            </a:br>
            <a:endParaRPr lang="en-US" sz="2000" dirty="0"/>
          </a:p>
        </p:txBody>
      </p:sp>
      <p:sp>
        <p:nvSpPr>
          <p:cNvPr id="4" name="შიგთავსის ჩანაცვლების ველი 3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5105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endParaRPr lang="ka-GE" sz="4400" b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ka-GE" sz="4400" b="1" dirty="0" smtClean="0">
              <a:solidFill>
                <a:schemeClr val="tx1"/>
              </a:solidFill>
            </a:endParaRPr>
          </a:p>
          <a:p>
            <a:pPr marL="2633663" indent="-2633663">
              <a:buNone/>
            </a:pPr>
            <a:r>
              <a:rPr lang="ka-GE" sz="5800" b="1" dirty="0" smtClean="0">
                <a:solidFill>
                  <a:schemeClr val="tx1"/>
                </a:solidFill>
              </a:rPr>
              <a:t>სემინარი თემაზე: ციტრუსოვანთა გენეტიკური </a:t>
            </a:r>
            <a:r>
              <a:rPr lang="en-US" sz="5800" b="1" dirty="0" smtClean="0">
                <a:solidFill>
                  <a:schemeClr val="tx1"/>
                </a:solidFill>
              </a:rPr>
              <a:t>   </a:t>
            </a:r>
            <a:r>
              <a:rPr lang="ka-GE" sz="5800" b="1" dirty="0" smtClean="0">
                <a:solidFill>
                  <a:schemeClr val="tx1"/>
                </a:solidFill>
              </a:rPr>
              <a:t>რესურსები საქართველოში</a:t>
            </a:r>
            <a:endParaRPr lang="en-US" sz="5800" b="1" dirty="0" smtClean="0">
              <a:solidFill>
                <a:schemeClr val="tx1"/>
              </a:solidFill>
            </a:endParaRPr>
          </a:p>
          <a:p>
            <a:pPr marL="2633663" indent="-2633663">
              <a:buNone/>
            </a:pPr>
            <a:r>
              <a:rPr lang="ka-GE" sz="4400" b="1" dirty="0" smtClean="0">
                <a:solidFill>
                  <a:schemeClr val="tx1"/>
                </a:solidFill>
              </a:rPr>
              <a:t> </a:t>
            </a:r>
          </a:p>
          <a:p>
            <a:pPr algn="ctr">
              <a:buNone/>
            </a:pPr>
            <a:endParaRPr lang="ka-GE" sz="44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ka-GE" sz="44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ka-GE" sz="2100" b="1" dirty="0" smtClean="0">
              <a:solidFill>
                <a:srgbClr val="0070C0"/>
              </a:solidFill>
            </a:endParaRPr>
          </a:p>
          <a:p>
            <a:pPr marL="2457450" indent="-2457450" algn="just">
              <a:buNone/>
            </a:pPr>
            <a:r>
              <a:rPr lang="ka-GE" sz="2100" b="1" dirty="0" smtClean="0">
                <a:solidFill>
                  <a:srgbClr val="0070C0"/>
                </a:solidFill>
              </a:rPr>
              <a:t>      </a:t>
            </a:r>
            <a:r>
              <a:rPr lang="ka-GE" sz="4500" b="1" dirty="0" smtClean="0">
                <a:solidFill>
                  <a:schemeClr val="tx1"/>
                </a:solidFill>
              </a:rPr>
              <a:t>მომხსენებელი:    ნელი ხალვაში</a:t>
            </a:r>
            <a:r>
              <a:rPr lang="en-US" sz="4500" b="1" dirty="0" smtClean="0">
                <a:solidFill>
                  <a:schemeClr val="tx1"/>
                </a:solidFill>
              </a:rPr>
              <a:t> </a:t>
            </a:r>
            <a:endParaRPr lang="ka-GE" sz="4500" b="1" dirty="0" smtClean="0">
              <a:solidFill>
                <a:schemeClr val="tx1"/>
              </a:solidFill>
            </a:endParaRPr>
          </a:p>
          <a:p>
            <a:pPr marL="2457450" indent="0" algn="just">
              <a:buNone/>
            </a:pPr>
            <a:r>
              <a:rPr lang="ka-GE" sz="2900" b="1" dirty="0" smtClean="0">
                <a:solidFill>
                  <a:schemeClr val="tx1"/>
                </a:solidFill>
              </a:rPr>
              <a:t>ფიტოპათოლოგიისა და ბიომრავალფეროვნების ინსტიტუტის ბიომრავალფეროვნების მონიტორინგისა და კონსერვაციის განყოფილების </a:t>
            </a:r>
            <a:r>
              <a:rPr lang="en-US" sz="2900" b="1" dirty="0" smtClean="0">
                <a:solidFill>
                  <a:schemeClr val="tx1"/>
                </a:solidFill>
              </a:rPr>
              <a:t> </a:t>
            </a:r>
            <a:r>
              <a:rPr lang="ka-GE" sz="2900" b="1" dirty="0" smtClean="0">
                <a:solidFill>
                  <a:schemeClr val="tx1"/>
                </a:solidFill>
              </a:rPr>
              <a:t>მთავარი მეცნიერ თანამშრომელი</a:t>
            </a:r>
          </a:p>
          <a:p>
            <a:pPr marL="2457450" indent="0" algn="just">
              <a:buNone/>
            </a:pPr>
            <a:endParaRPr lang="en-US" sz="2400" b="1" dirty="0" smtClean="0"/>
          </a:p>
          <a:p>
            <a:pPr>
              <a:buNone/>
            </a:pPr>
            <a:endParaRPr lang="ka-GE" sz="2400" b="1" dirty="0" smtClean="0"/>
          </a:p>
          <a:p>
            <a:pPr>
              <a:buNone/>
            </a:pPr>
            <a:endParaRPr lang="ka-GE" sz="2400" b="1" dirty="0" smtClean="0"/>
          </a:p>
          <a:p>
            <a:pPr>
              <a:buNone/>
            </a:pPr>
            <a:r>
              <a:rPr lang="ka-GE" sz="2400" b="1" dirty="0" smtClean="0"/>
              <a:t> </a:t>
            </a:r>
            <a:r>
              <a:rPr lang="en-US" sz="2400" b="1" dirty="0" smtClean="0"/>
              <a:t>  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152400" y="23622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ka-GE" sz="20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000" i="1" dirty="0" smtClean="0">
              <a:solidFill>
                <a:schemeClr val="tx2"/>
              </a:solidFill>
            </a:endParaRPr>
          </a:p>
        </p:txBody>
      </p:sp>
      <p:pic>
        <p:nvPicPr>
          <p:cNvPr id="1026" name="Picture 2" descr="Batumis State Univers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75543" cy="19812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219200" y="1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ka-GE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/>
          </a:p>
        </p:txBody>
      </p:sp>
      <p:pic>
        <p:nvPicPr>
          <p:cNvPr id="12" name="Picture 6" descr="D:\NAUKA 2016\LOGO\IPG_logo_Eng_001 - копия (2).png"/>
          <p:cNvPicPr>
            <a:picLocks noChangeAspect="1" noChangeArrowheads="1"/>
          </p:cNvPicPr>
          <p:nvPr/>
        </p:nvPicPr>
        <p:blipFill>
          <a:blip r:embed="rId4" cstate="print"/>
          <a:srcRect b="14549"/>
          <a:stretch>
            <a:fillRect/>
          </a:stretch>
        </p:blipFill>
        <p:spPr bwMode="auto">
          <a:xfrm>
            <a:off x="6954838" y="0"/>
            <a:ext cx="218916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ka-GE" dirty="0" smtClean="0"/>
              <a:t>ციტრუსოვანთა რესურსები </a:t>
            </a:r>
            <a:r>
              <a:rPr lang="ka-GE" dirty="0" err="1" smtClean="0"/>
              <a:t>ანასეულში</a:t>
            </a:r>
            <a:endParaRPr lang="en-US" dirty="0"/>
          </a:p>
        </p:txBody>
      </p:sp>
      <p:graphicFrame>
        <p:nvGraphicFramePr>
          <p:cNvPr id="4" name="შიგთავსის ჩანაცვლების ველი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11890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ka-GE" sz="3200" b="1" dirty="0" err="1" smtClean="0"/>
              <a:t>ნარინჯოვანთა</a:t>
            </a:r>
            <a:r>
              <a:rPr lang="ka-GE" sz="3200" b="1" dirty="0" smtClean="0"/>
              <a:t> ქვეოჯახი საქართველოში წარმოდგენილი იყო  6 გვარით</a:t>
            </a:r>
            <a:endParaRPr lang="en-US" sz="3200" b="1" dirty="0"/>
          </a:p>
        </p:txBody>
      </p:sp>
      <p:graphicFrame>
        <p:nvGraphicFramePr>
          <p:cNvPr id="4" name="შიგთავსის ჩანაცვლების ველი 3"/>
          <p:cNvGraphicFramePr>
            <a:graphicFrameLocks noGrp="1"/>
          </p:cNvGraphicFramePr>
          <p:nvPr>
            <p:ph idx="1"/>
          </p:nvPr>
        </p:nvGraphicFramePr>
        <p:xfrm>
          <a:off x="0" y="1447800"/>
          <a:ext cx="96012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0" y="-152400"/>
            <a:ext cx="8991600" cy="6096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ka-GE" sz="3200" b="1" dirty="0" smtClean="0"/>
              <a:t>საქართველოში ციტრუსის გვარი </a:t>
            </a:r>
            <a:r>
              <a:rPr lang="ka-GE" sz="3200" b="1" dirty="0" smtClean="0"/>
              <a:t>წარმოდგენილია:</a:t>
            </a:r>
            <a:endParaRPr lang="en-US" sz="3200" dirty="0"/>
          </a:p>
        </p:txBody>
      </p:sp>
      <p:graphicFrame>
        <p:nvGraphicFramePr>
          <p:cNvPr id="4" name="შიგთავსის ჩანაცვლების ველი 3"/>
          <p:cNvGraphicFramePr>
            <a:graphicFrameLocks noGrp="1"/>
          </p:cNvGraphicFramePr>
          <p:nvPr>
            <p:ph idx="1"/>
          </p:nvPr>
        </p:nvGraphicFramePr>
        <p:xfrm>
          <a:off x="533400" y="685801"/>
          <a:ext cx="8229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ჯგუფი 4"/>
          <p:cNvGrpSpPr/>
          <p:nvPr/>
        </p:nvGrpSpPr>
        <p:grpSpPr>
          <a:xfrm>
            <a:off x="762000" y="5334000"/>
            <a:ext cx="1828800" cy="1295400"/>
            <a:chOff x="-178314" y="2950551"/>
            <a:chExt cx="2084497" cy="1457467"/>
          </a:xfrm>
        </p:grpSpPr>
        <p:sp>
          <p:nvSpPr>
            <p:cNvPr id="6" name="Rounded Rectangle 5"/>
            <p:cNvSpPr/>
            <p:nvPr/>
          </p:nvSpPr>
          <p:spPr>
            <a:xfrm>
              <a:off x="-178314" y="2950552"/>
              <a:ext cx="2084497" cy="1457466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-178314" y="2950551"/>
              <a:ext cx="2062631" cy="145746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a-GE" sz="1500" b="1" dirty="0" smtClean="0"/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sz="1500" b="1" dirty="0" err="1" smtClean="0"/>
                <a:t>იჩანგენზისი</a:t>
              </a:r>
              <a:endParaRPr lang="ka-GE" sz="1500" b="1" dirty="0" smtClean="0"/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600" b="1" dirty="0" smtClean="0"/>
                <a:t>Citrus ichangensis Swingle</a:t>
              </a:r>
              <a:endParaRPr lang="ka-GE" sz="1500" b="1" kern="1200" dirty="0" smtClean="0"/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b="1" kern="1200" dirty="0"/>
            </a:p>
          </p:txBody>
        </p:sp>
      </p:grpSp>
      <p:grpSp>
        <p:nvGrpSpPr>
          <p:cNvPr id="9" name="ჯგუფი 8"/>
          <p:cNvGrpSpPr/>
          <p:nvPr/>
        </p:nvGrpSpPr>
        <p:grpSpPr>
          <a:xfrm>
            <a:off x="3581400" y="5410200"/>
            <a:ext cx="2065436" cy="1239262"/>
            <a:chOff x="5829112" y="3101146"/>
            <a:chExt cx="2065436" cy="1239262"/>
          </a:xfrm>
        </p:grpSpPr>
        <p:sp>
          <p:nvSpPr>
            <p:cNvPr id="10" name="Rounded Rectangle 9"/>
            <p:cNvSpPr/>
            <p:nvPr/>
          </p:nvSpPr>
          <p:spPr>
            <a:xfrm>
              <a:off x="5829112" y="3101146"/>
              <a:ext cx="2065436" cy="123926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5865409" y="3137443"/>
              <a:ext cx="1992842" cy="116666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/>
              <a:r>
                <a:rPr lang="de-DE" sz="1600" dirty="0" smtClean="0"/>
                <a:t> </a:t>
              </a:r>
              <a:endParaRPr lang="en-US" sz="1600" dirty="0" smtClean="0"/>
            </a:p>
            <a:p>
              <a:pPr algn="ctr"/>
              <a:r>
                <a:rPr lang="ka-GE" sz="1600" b="1" dirty="0" err="1" smtClean="0"/>
                <a:t>იუნოსი</a:t>
              </a:r>
              <a:endParaRPr lang="ka-GE" sz="1600" b="1" dirty="0" smtClean="0"/>
            </a:p>
            <a:p>
              <a:pPr algn="ctr"/>
              <a:r>
                <a:rPr lang="de-DE" sz="1600" b="1" dirty="0" smtClean="0"/>
                <a:t> </a:t>
              </a:r>
              <a:r>
                <a:rPr lang="de-DE" sz="1600" dirty="0" smtClean="0"/>
                <a:t> </a:t>
              </a:r>
              <a:r>
                <a:rPr lang="de-DE" sz="1600" b="1" i="1" dirty="0" smtClean="0"/>
                <a:t>Citrus Yunos</a:t>
              </a:r>
              <a:r>
                <a:rPr lang="de-DE" sz="1600" b="1" dirty="0" smtClean="0"/>
                <a:t> Siebold ex Tanaka</a:t>
              </a:r>
              <a:r>
                <a:rPr lang="en-US" sz="1500" i="1" kern="1200" dirty="0" smtClean="0"/>
                <a:t>. </a:t>
              </a:r>
              <a:endParaRPr lang="en-US" sz="1500" b="1" kern="1200" dirty="0"/>
            </a:p>
          </p:txBody>
        </p:sp>
      </p:grpSp>
      <p:grpSp>
        <p:nvGrpSpPr>
          <p:cNvPr id="13" name="ჯგუფი 12"/>
          <p:cNvGrpSpPr/>
          <p:nvPr/>
        </p:nvGrpSpPr>
        <p:grpSpPr>
          <a:xfrm>
            <a:off x="6324600" y="5410200"/>
            <a:ext cx="2069042" cy="1242868"/>
            <a:chOff x="5829112" y="1552068"/>
            <a:chExt cx="2069042" cy="1242868"/>
          </a:xfrm>
        </p:grpSpPr>
        <p:sp>
          <p:nvSpPr>
            <p:cNvPr id="14" name="Rounded Rectangle 13"/>
            <p:cNvSpPr/>
            <p:nvPr/>
          </p:nvSpPr>
          <p:spPr>
            <a:xfrm>
              <a:off x="5829112" y="1552068"/>
              <a:ext cx="2065436" cy="123926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5829112" y="1552068"/>
              <a:ext cx="2069042" cy="124286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sz="1600" b="1" dirty="0" smtClean="0"/>
                <a:t>იუკო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600" b="1" dirty="0" smtClean="0"/>
                <a:t> </a:t>
              </a:r>
              <a:r>
                <a:rPr lang="de-DE" sz="1600" b="1" i="1" dirty="0" smtClean="0"/>
                <a:t>Citrus junos</a:t>
              </a:r>
              <a:r>
                <a:rPr lang="de-DE" sz="1600" i="1" dirty="0" smtClean="0"/>
                <a:t> </a:t>
              </a:r>
              <a:r>
                <a:rPr lang="de-DE" sz="1600" b="1" i="1" dirty="0" smtClean="0"/>
                <a:t>Yuko </a:t>
              </a:r>
              <a:r>
                <a:rPr lang="de-DE" sz="1600" b="1" dirty="0" smtClean="0"/>
                <a:t>Hort. ex Tanaka</a:t>
              </a:r>
              <a:r>
                <a:rPr lang="en-US" sz="1500" i="1" kern="1200" dirty="0" smtClean="0"/>
                <a:t>. </a:t>
              </a:r>
              <a:endParaRPr lang="en-US" sz="1500" b="1" kern="1200" dirty="0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ka-GE" dirty="0" smtClean="0"/>
              <a:t>1990 წლის მონაცემების მიხედვით:</a:t>
            </a:r>
            <a:endParaRPr lang="en-US" dirty="0"/>
          </a:p>
        </p:txBody>
      </p:sp>
      <p:graphicFrame>
        <p:nvGraphicFramePr>
          <p:cNvPr id="4" name="შიგთავსის ჩანაცვლების ველი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45794548"/>
              </p:ext>
            </p:extLst>
          </p:nvPr>
        </p:nvGraphicFramePr>
        <p:xfrm>
          <a:off x="0" y="838200"/>
          <a:ext cx="91440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ka-GE" sz="2800" b="1" dirty="0" smtClean="0"/>
              <a:t>მანდარინი საქართველოში წარმოდგენილია  6 </a:t>
            </a:r>
            <a:r>
              <a:rPr lang="ka-GE" sz="2800" b="1" dirty="0" err="1" smtClean="0"/>
              <a:t>პომოლოგიური</a:t>
            </a:r>
            <a:r>
              <a:rPr lang="ka-GE" sz="2800" b="1" dirty="0" smtClean="0"/>
              <a:t>  </a:t>
            </a:r>
            <a:r>
              <a:rPr lang="ka-GE" sz="2800" b="1" dirty="0" smtClean="0"/>
              <a:t>ჯგუფით </a:t>
            </a:r>
            <a:r>
              <a:rPr lang="ka-GE" sz="2800" b="1" dirty="0" smtClean="0"/>
              <a:t>:</a:t>
            </a:r>
            <a:endParaRPr lang="en-US" sz="2800" dirty="0"/>
          </a:p>
        </p:txBody>
      </p:sp>
      <p:graphicFrame>
        <p:nvGraphicFramePr>
          <p:cNvPr id="4" name="შიგთავსის ჩანაცვლების ველი 3"/>
          <p:cNvGraphicFramePr>
            <a:graphicFrameLocks noGrp="1"/>
          </p:cNvGraphicFramePr>
          <p:nvPr>
            <p:ph idx="1"/>
          </p:nvPr>
        </p:nvGraphicFramePr>
        <p:xfrm>
          <a:off x="0" y="1066800"/>
          <a:ext cx="91440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0" y="0"/>
            <a:ext cx="9296400" cy="533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ka-GE" sz="2800" b="1" dirty="0" err="1" smtClean="0"/>
              <a:t>ფბი</a:t>
            </a:r>
            <a:r>
              <a:rPr lang="ka-GE" sz="2800" b="1" dirty="0" smtClean="0"/>
              <a:t>-ის კოლექციაში არსებული </a:t>
            </a:r>
            <a:r>
              <a:rPr lang="ka-GE" sz="2800" b="1" dirty="0"/>
              <a:t>მანდარინის ჯიშები  </a:t>
            </a:r>
            <a:endParaRPr lang="en-US" sz="2800" b="1" dirty="0"/>
          </a:p>
        </p:txBody>
      </p:sp>
      <p:graphicFrame>
        <p:nvGraphicFramePr>
          <p:cNvPr id="6" name="შიგთავსის ჩანაცვლების ველი 5"/>
          <p:cNvGraphicFramePr>
            <a:graphicFrameLocks noGrp="1"/>
          </p:cNvGraphicFramePr>
          <p:nvPr>
            <p:ph idx="1"/>
          </p:nvPr>
        </p:nvGraphicFramePr>
        <p:xfrm>
          <a:off x="0" y="533400"/>
          <a:ext cx="9372600" cy="6320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6300"/>
                <a:gridCol w="4686300"/>
              </a:tblGrid>
              <a:tr h="3717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948622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ka-GE" sz="1800" b="1" dirty="0" err="1" smtClean="0"/>
                        <a:t>ფართოფოთლინი</a:t>
                      </a:r>
                      <a:r>
                        <a:rPr lang="ka-GE" sz="1800" b="1" dirty="0" smtClean="0"/>
                        <a:t> უნშიუ;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ka-GE" sz="1800" b="1" dirty="0" err="1" smtClean="0"/>
                        <a:t>ტიახარა</a:t>
                      </a:r>
                      <a:r>
                        <a:rPr lang="ka-GE" sz="1800" b="1" dirty="0" smtClean="0"/>
                        <a:t> უნშიუ;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ka-GE" sz="1800" b="1" dirty="0" err="1" smtClean="0"/>
                        <a:t>სუგიამა</a:t>
                      </a:r>
                      <a:r>
                        <a:rPr lang="ka-GE" sz="1800" b="1" baseline="0" dirty="0" smtClean="0"/>
                        <a:t> უნშიუ;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ka-GE" sz="1800" b="1" dirty="0" smtClean="0">
                          <a:latin typeface="Sylfaen"/>
                          <a:ea typeface="Times New Roman"/>
                          <a:cs typeface="Sylfaen"/>
                        </a:rPr>
                        <a:t>ქართული საადრეო;</a:t>
                      </a:r>
                      <a:endParaRPr lang="en-US" sz="18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ka-GE" sz="1800" b="1" dirty="0" smtClean="0">
                          <a:latin typeface="Sylfaen"/>
                          <a:ea typeface="Times New Roman"/>
                          <a:cs typeface="Sylfaen"/>
                        </a:rPr>
                        <a:t>ადრეულა;</a:t>
                      </a:r>
                      <a:endParaRPr lang="en-US" sz="18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ka-GE" sz="1800" b="1" dirty="0" err="1" smtClean="0">
                          <a:latin typeface="Sylfaen"/>
                          <a:ea typeface="Times New Roman"/>
                          <a:cs typeface="Sylfaen"/>
                        </a:rPr>
                        <a:t>მიჰო</a:t>
                      </a:r>
                      <a:r>
                        <a:rPr lang="ka-GE" sz="1800" b="1" dirty="0" smtClean="0">
                          <a:latin typeface="Sylfaen"/>
                          <a:ea typeface="Times New Roman"/>
                          <a:cs typeface="Sylfaen"/>
                        </a:rPr>
                        <a:t> ვასე;</a:t>
                      </a:r>
                      <a:endParaRPr lang="en-US" sz="18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ka-GE" sz="1800" b="1" dirty="0" err="1" smtClean="0">
                          <a:latin typeface="Sylfaen"/>
                          <a:ea typeface="Times New Roman"/>
                          <a:cs typeface="Sylfaen"/>
                        </a:rPr>
                        <a:t>ოკიცუ</a:t>
                      </a:r>
                      <a:r>
                        <a:rPr lang="ka-GE" sz="1800" b="1" dirty="0" smtClean="0">
                          <a:latin typeface="Sylfaen"/>
                          <a:ea typeface="Times New Roman"/>
                          <a:cs typeface="Sylfaen"/>
                        </a:rPr>
                        <a:t> ვასე;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ka-GE" sz="1800" b="1" dirty="0" err="1" smtClean="0">
                          <a:latin typeface="Sylfaen"/>
                          <a:ea typeface="Times New Roman"/>
                          <a:cs typeface="Sylfaen"/>
                        </a:rPr>
                        <a:t>კოვანო</a:t>
                      </a:r>
                      <a:r>
                        <a:rPr lang="ka-GE" sz="1800" b="1" dirty="0" smtClean="0">
                          <a:latin typeface="Sylfaen"/>
                          <a:ea typeface="Times New Roman"/>
                          <a:cs typeface="Sylfaen"/>
                        </a:rPr>
                        <a:t> ვასე;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ka-GE" sz="1800" b="1" dirty="0" smtClean="0">
                          <a:latin typeface="Sylfaen"/>
                          <a:ea typeface="Times New Roman"/>
                          <a:cs typeface="Sylfaen"/>
                        </a:rPr>
                        <a:t>იურა ვასე;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ka-GE" sz="1800" b="1" dirty="0" smtClean="0">
                          <a:latin typeface="Sylfaen"/>
                          <a:ea typeface="Times New Roman"/>
                          <a:cs typeface="Sylfaen"/>
                        </a:rPr>
                        <a:t>უენო ვასე;</a:t>
                      </a:r>
                      <a:endParaRPr lang="en-US" sz="18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ka-GE" sz="1800" b="1" dirty="0" smtClean="0">
                          <a:latin typeface="Sylfaen"/>
                          <a:ea typeface="Times New Roman"/>
                          <a:cs typeface="Sylfaen"/>
                        </a:rPr>
                        <a:t>მიაგავა ვასე;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ka-GE" sz="1800" b="1" dirty="0" err="1" smtClean="0">
                          <a:latin typeface="Sylfaen"/>
                          <a:ea typeface="Times New Roman"/>
                          <a:cs typeface="Sylfaen"/>
                        </a:rPr>
                        <a:t>ტაგუჩი</a:t>
                      </a:r>
                      <a:r>
                        <a:rPr lang="ka-GE" sz="1800" b="1" dirty="0" smtClean="0">
                          <a:latin typeface="Sylfaen"/>
                          <a:ea typeface="Times New Roman"/>
                          <a:cs typeface="Sylfaen"/>
                        </a:rPr>
                        <a:t> ვასე;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ka-GE" sz="1800" b="1" dirty="0" smtClean="0">
                          <a:latin typeface="Sylfaen"/>
                          <a:ea typeface="Times New Roman"/>
                          <a:cs typeface="Sylfaen"/>
                        </a:rPr>
                        <a:t>ნანკანი-20;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ka-GE" sz="1800" b="1" dirty="0" err="1" smtClean="0">
                          <a:latin typeface="Sylfaen"/>
                          <a:ea typeface="Times New Roman"/>
                          <a:cs typeface="Sylfaen"/>
                        </a:rPr>
                        <a:t>ნიჩინანი</a:t>
                      </a:r>
                      <a:r>
                        <a:rPr lang="ka-GE" sz="1800" b="1" dirty="0" smtClean="0">
                          <a:latin typeface="Sylfaen"/>
                          <a:ea typeface="Times New Roman"/>
                          <a:cs typeface="Sylfaen"/>
                        </a:rPr>
                        <a:t>;</a:t>
                      </a:r>
                      <a:endParaRPr lang="en-US" sz="18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ka-GE" sz="1800" b="1" dirty="0" err="1" smtClean="0">
                          <a:latin typeface="Sylfaen"/>
                          <a:ea typeface="Times New Roman"/>
                          <a:cs typeface="Sylfaen"/>
                        </a:rPr>
                        <a:t>კავადა</a:t>
                      </a:r>
                      <a:r>
                        <a:rPr lang="ka-GE" sz="1800" b="1" dirty="0" smtClean="0">
                          <a:latin typeface="Sylfaen"/>
                          <a:ea typeface="Times New Roman"/>
                          <a:cs typeface="Sylfaen"/>
                        </a:rPr>
                        <a:t>;</a:t>
                      </a:r>
                      <a:endParaRPr lang="en-US" sz="18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ka-GE" sz="1800" b="1" dirty="0" err="1" smtClean="0">
                          <a:latin typeface="Sylfaen"/>
                          <a:ea typeface="Times New Roman"/>
                          <a:cs typeface="Sylfaen"/>
                        </a:rPr>
                        <a:t>აოშიმა</a:t>
                      </a:r>
                      <a:r>
                        <a:rPr lang="ka-GE" sz="1800" b="1" dirty="0" smtClean="0">
                          <a:latin typeface="Sylfaen"/>
                          <a:ea typeface="Times New Roman"/>
                          <a:cs typeface="Sylfaen"/>
                        </a:rPr>
                        <a:t>;</a:t>
                      </a:r>
                      <a:endParaRPr lang="en-US" sz="18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ka-GE" sz="1800" b="1" dirty="0" err="1" smtClean="0">
                          <a:latin typeface="Sylfaen"/>
                          <a:ea typeface="Times New Roman"/>
                          <a:cs typeface="Sylfaen"/>
                        </a:rPr>
                        <a:t>ივასაკი</a:t>
                      </a:r>
                      <a:r>
                        <a:rPr lang="ka-GE" sz="1800" b="1" dirty="0" smtClean="0">
                          <a:latin typeface="+mn-lt"/>
                          <a:ea typeface="Times New Roman"/>
                          <a:cs typeface="Times New Roman"/>
                        </a:rPr>
                        <a:t>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ka-GE" sz="1800" b="1" dirty="0" err="1" smtClean="0">
                          <a:latin typeface="Sylfaen"/>
                          <a:ea typeface="Times New Roman"/>
                          <a:cs typeface="Sylfaen"/>
                        </a:rPr>
                        <a:t>კლაუზელინა</a:t>
                      </a:r>
                      <a:r>
                        <a:rPr lang="ka-GE" sz="1800" b="1" dirty="0" smtClean="0">
                          <a:latin typeface="Sylfaen"/>
                          <a:ea typeface="Times New Roman"/>
                          <a:cs typeface="Sylfaen"/>
                        </a:rPr>
                        <a:t>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ka-GE" sz="1800" b="1" dirty="0" err="1" smtClean="0">
                          <a:latin typeface="Sylfaen"/>
                          <a:ea typeface="Times New Roman"/>
                          <a:cs typeface="Times New Roman"/>
                        </a:rPr>
                        <a:t>ამაკუსა</a:t>
                      </a:r>
                      <a:r>
                        <a:rPr lang="ka-GE" sz="1800" b="1" dirty="0" smtClean="0">
                          <a:latin typeface="Sylfaen"/>
                          <a:ea typeface="Times New Roman"/>
                          <a:cs typeface="Times New Roman"/>
                        </a:rPr>
                        <a:t>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ka-GE" sz="1800" b="1" dirty="0" err="1" smtClean="0">
                          <a:latin typeface="Sylfaen"/>
                          <a:ea typeface="Times New Roman"/>
                          <a:cs typeface="Times New Roman"/>
                        </a:rPr>
                        <a:t>ორტანიქუე</a:t>
                      </a:r>
                      <a:r>
                        <a:rPr lang="ka-GE" sz="1800" b="1" dirty="0" smtClean="0">
                          <a:latin typeface="Sylfae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ka-GE" sz="1800" b="1" dirty="0" err="1" smtClean="0">
                          <a:latin typeface="Sylfaen"/>
                          <a:ea typeface="Times New Roman"/>
                          <a:cs typeface="Times New Roman"/>
                        </a:rPr>
                        <a:t>ტანგორი</a:t>
                      </a:r>
                      <a:r>
                        <a:rPr lang="ka-GE" sz="1800" b="1" dirty="0" smtClean="0">
                          <a:latin typeface="Sylfae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8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en-US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b="1" dirty="0" smtClean="0"/>
                        <a:t>21. </a:t>
                      </a:r>
                      <a:r>
                        <a:rPr lang="ka-GE" b="1" dirty="0" err="1" smtClean="0"/>
                        <a:t>მუკოიამა</a:t>
                      </a:r>
                      <a:endParaRPr lang="ka-GE" b="1" dirty="0" smtClean="0"/>
                    </a:p>
                    <a:p>
                      <a:r>
                        <a:rPr lang="ka-GE" b="1" dirty="0" smtClean="0"/>
                        <a:t>22. </a:t>
                      </a:r>
                      <a:r>
                        <a:rPr lang="ka-GE" b="1" dirty="0" err="1" smtClean="0"/>
                        <a:t>კლემენტინი</a:t>
                      </a:r>
                      <a:r>
                        <a:rPr lang="ka-GE" b="1" dirty="0" smtClean="0"/>
                        <a:t>;</a:t>
                      </a:r>
                    </a:p>
                    <a:p>
                      <a:r>
                        <a:rPr lang="ka-GE" b="1" dirty="0" smtClean="0"/>
                        <a:t>23.</a:t>
                      </a:r>
                      <a:r>
                        <a:rPr lang="ka-GE" b="1" baseline="0" dirty="0" smtClean="0"/>
                        <a:t> </a:t>
                      </a:r>
                      <a:r>
                        <a:rPr lang="ka-GE" b="1" dirty="0" err="1" smtClean="0"/>
                        <a:t>კლემენულესი</a:t>
                      </a:r>
                      <a:r>
                        <a:rPr lang="ka-GE" b="1" dirty="0" smtClean="0"/>
                        <a:t>;</a:t>
                      </a:r>
                    </a:p>
                    <a:p>
                      <a:r>
                        <a:rPr lang="ka-GE" b="1" dirty="0" smtClean="0"/>
                        <a:t>24. შივა </a:t>
                      </a:r>
                      <a:r>
                        <a:rPr lang="ka-GE" b="1" dirty="0" err="1" smtClean="0"/>
                        <a:t>მიკანი</a:t>
                      </a:r>
                      <a:r>
                        <a:rPr lang="ka-GE" b="1" dirty="0" smtClean="0"/>
                        <a:t>;</a:t>
                      </a:r>
                    </a:p>
                    <a:p>
                      <a:r>
                        <a:rPr lang="ka-GE" b="1" dirty="0" smtClean="0"/>
                        <a:t>25. მიჩურინელი;</a:t>
                      </a:r>
                    </a:p>
                    <a:p>
                      <a:r>
                        <a:rPr lang="ka-GE" b="1" dirty="0" smtClean="0"/>
                        <a:t>26. </a:t>
                      </a:r>
                      <a:r>
                        <a:rPr lang="ka-GE" b="1" dirty="0" err="1" smtClean="0"/>
                        <a:t>ოოტცუ</a:t>
                      </a:r>
                      <a:r>
                        <a:rPr lang="ka-GE" b="1" dirty="0" smtClean="0"/>
                        <a:t>;</a:t>
                      </a:r>
                    </a:p>
                    <a:p>
                      <a:r>
                        <a:rPr lang="ka-GE" b="1" dirty="0" smtClean="0"/>
                        <a:t>27. ნოვა;</a:t>
                      </a:r>
                    </a:p>
                    <a:p>
                      <a:r>
                        <a:rPr lang="ka-GE" b="1" dirty="0" smtClean="0"/>
                        <a:t>28. კუნო </a:t>
                      </a:r>
                      <a:r>
                        <a:rPr lang="ka-GE" b="1" dirty="0" err="1" smtClean="0"/>
                        <a:t>მიკანი</a:t>
                      </a:r>
                      <a:r>
                        <a:rPr lang="ka-GE" b="1" dirty="0" smtClean="0"/>
                        <a:t>;</a:t>
                      </a:r>
                    </a:p>
                    <a:p>
                      <a:r>
                        <a:rPr lang="ka-GE" b="1" dirty="0" smtClean="0"/>
                        <a:t>29. კლეოპატრა;</a:t>
                      </a:r>
                    </a:p>
                    <a:p>
                      <a:r>
                        <a:rPr lang="ka-GE" b="1" dirty="0" smtClean="0"/>
                        <a:t>30.</a:t>
                      </a:r>
                      <a:r>
                        <a:rPr lang="ka-GE" b="1" baseline="0" dirty="0" smtClean="0"/>
                        <a:t> მიამოტო;</a:t>
                      </a:r>
                    </a:p>
                    <a:p>
                      <a:r>
                        <a:rPr lang="ka-GE" b="1" baseline="0" dirty="0" smtClean="0"/>
                        <a:t>31. </a:t>
                      </a:r>
                      <a:r>
                        <a:rPr lang="ka-GE" b="1" baseline="0" dirty="0" err="1" smtClean="0"/>
                        <a:t>ჰარაგუაჩი</a:t>
                      </a:r>
                      <a:endParaRPr lang="ka-GE" b="1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b="1" baseline="0" dirty="0" smtClean="0"/>
                        <a:t>32. </a:t>
                      </a:r>
                      <a:r>
                        <a:rPr lang="ka-GE" b="1" baseline="0" dirty="0" err="1" smtClean="0"/>
                        <a:t>სირანუი</a:t>
                      </a:r>
                      <a:r>
                        <a:rPr lang="ka-GE" b="1" baseline="0" dirty="0" smtClean="0"/>
                        <a:t> (</a:t>
                      </a:r>
                      <a:r>
                        <a:rPr lang="en-US" b="1" baseline="0" dirty="0" smtClean="0"/>
                        <a:t>Citrus Sp</a:t>
                      </a:r>
                      <a:r>
                        <a:rPr lang="ka-GE" b="1" baseline="0" dirty="0" smtClean="0"/>
                        <a:t>);</a:t>
                      </a:r>
                    </a:p>
                    <a:p>
                      <a:endParaRPr lang="ka-GE" b="1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სურათი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32" r="8334" b="6666"/>
          <a:stretch/>
        </p:blipFill>
        <p:spPr>
          <a:xfrm>
            <a:off x="6477000" y="4648200"/>
            <a:ext cx="2514600" cy="205074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 descr="E:\ციტრუსების სურატები დამუს 2014\მანდარინები\ucnobi\IMG_01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066800"/>
            <a:ext cx="1828800" cy="1371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3" descr="D:\Documents\Desktop\ნელი\xili\23376161_465983750468749_3191596361170781030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2209800"/>
            <a:ext cx="2143125" cy="381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სურათი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49" t="-647" r="10939"/>
          <a:stretch/>
        </p:blipFill>
        <p:spPr>
          <a:xfrm>
            <a:off x="6629400" y="2438400"/>
            <a:ext cx="2206086" cy="214921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a-GE" dirty="0" smtClean="0"/>
              <a:t>მანდარინის მოსაძიებელი ჯიშები</a:t>
            </a:r>
            <a:endParaRPr lang="en-US" dirty="0"/>
          </a:p>
        </p:txBody>
      </p:sp>
      <p:graphicFrame>
        <p:nvGraphicFramePr>
          <p:cNvPr id="4" name="შიგთავსის ჩანაცვლების ველი 3"/>
          <p:cNvGraphicFramePr>
            <a:graphicFrameLocks noGrp="1"/>
          </p:cNvGraphicFramePr>
          <p:nvPr>
            <p:ph idx="1"/>
          </p:nvPr>
        </p:nvGraphicFramePr>
        <p:xfrm>
          <a:off x="0" y="620986"/>
          <a:ext cx="9144000" cy="6237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6591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41906">
                <a:tc>
                  <a:txBody>
                    <a:bodyPr/>
                    <a:lstStyle/>
                    <a:p>
                      <a:pPr marL="1258888" indent="-569913" algn="just">
                        <a:buAutoNum type="arabicPeriod"/>
                      </a:pPr>
                      <a:r>
                        <a:rPr lang="ka-GE" sz="1800" b="1" dirty="0" err="1" smtClean="0"/>
                        <a:t>სილვერხილი</a:t>
                      </a:r>
                      <a:r>
                        <a:rPr lang="ka-GE" sz="1800" b="1" dirty="0" smtClean="0"/>
                        <a:t>;</a:t>
                      </a:r>
                    </a:p>
                    <a:p>
                      <a:pPr marL="1258888" indent="-569913" algn="just">
                        <a:buAutoNum type="arabicPeriod"/>
                      </a:pPr>
                      <a:r>
                        <a:rPr lang="ka-GE" sz="1800" b="1" dirty="0" err="1" smtClean="0"/>
                        <a:t>ოვარი</a:t>
                      </a:r>
                      <a:r>
                        <a:rPr lang="ka-GE" sz="1800" b="1" dirty="0" smtClean="0"/>
                        <a:t> უნშიუ;</a:t>
                      </a:r>
                    </a:p>
                    <a:p>
                      <a:pPr marL="1258888" indent="-569913" algn="just">
                        <a:buAutoNum type="arabicPeriod"/>
                      </a:pPr>
                      <a:r>
                        <a:rPr lang="ka-GE" sz="1800" b="1" dirty="0" smtClean="0"/>
                        <a:t>აფხაზური საადრეო;</a:t>
                      </a:r>
                    </a:p>
                    <a:p>
                      <a:pPr marL="1258888" indent="-569913" algn="just">
                        <a:buAutoNum type="arabicPeriod"/>
                      </a:pPr>
                      <a:r>
                        <a:rPr lang="ka-GE" sz="1800" b="1" dirty="0" smtClean="0"/>
                        <a:t>ივერია;</a:t>
                      </a:r>
                    </a:p>
                    <a:p>
                      <a:pPr marL="1258888" indent="-569913" algn="just">
                        <a:buAutoNum type="arabicPeriod"/>
                      </a:pPr>
                      <a:r>
                        <a:rPr lang="ka-GE" sz="1800" b="1" dirty="0" smtClean="0"/>
                        <a:t>სოჭი -23;</a:t>
                      </a:r>
                    </a:p>
                    <a:p>
                      <a:pPr marL="1258888" indent="-569913" algn="just">
                        <a:buAutoNum type="arabicPeriod"/>
                      </a:pPr>
                      <a:r>
                        <a:rPr lang="ka-GE" sz="1800" b="1" dirty="0" smtClean="0"/>
                        <a:t>სოხუმის ;</a:t>
                      </a:r>
                    </a:p>
                    <a:p>
                      <a:pPr marL="1258888" indent="-569913" algn="just">
                        <a:buAutoNum type="arabicPeriod"/>
                      </a:pPr>
                      <a:r>
                        <a:rPr lang="ka-GE" sz="1800" b="1" dirty="0" smtClean="0"/>
                        <a:t>პიონერი-80;</a:t>
                      </a:r>
                    </a:p>
                    <a:p>
                      <a:pPr marL="1258888" indent="-569913" algn="just">
                        <a:buAutoNum type="arabicPeriod"/>
                      </a:pPr>
                      <a:r>
                        <a:rPr lang="ka-GE" sz="1800" b="1" dirty="0" smtClean="0"/>
                        <a:t>კრასნოდარი-38;</a:t>
                      </a:r>
                    </a:p>
                    <a:p>
                      <a:pPr marL="1258888" indent="-569913" algn="just">
                        <a:buAutoNum type="arabicPeriod"/>
                      </a:pPr>
                      <a:r>
                        <a:rPr lang="ka-GE" sz="1800" b="1" dirty="0" smtClean="0"/>
                        <a:t>საქართველო;</a:t>
                      </a:r>
                    </a:p>
                    <a:p>
                      <a:pPr marL="1258888" indent="-569913" algn="just">
                        <a:buAutoNum type="arabicPeriod"/>
                      </a:pPr>
                      <a:r>
                        <a:rPr lang="ka-GE" sz="1800" b="1" dirty="0" smtClean="0"/>
                        <a:t>შავი ზღვა -320;</a:t>
                      </a:r>
                      <a:endParaRPr lang="en-US" sz="1800" b="1" dirty="0" smtClean="0"/>
                    </a:p>
                    <a:p>
                      <a:pPr marL="1258888" indent="-569913" algn="just">
                        <a:buAutoNum type="arabicPeriod"/>
                      </a:pPr>
                      <a:r>
                        <a:rPr lang="ka-GE" sz="1800" b="1" dirty="0" smtClean="0"/>
                        <a:t> კალინინი</a:t>
                      </a:r>
                      <a:r>
                        <a:rPr lang="en-US" sz="1800" b="1" dirty="0" smtClean="0"/>
                        <a:t>-5</a:t>
                      </a:r>
                      <a:r>
                        <a:rPr lang="ka-GE" sz="1800" b="1" dirty="0" smtClean="0"/>
                        <a:t>;  </a:t>
                      </a:r>
                    </a:p>
                    <a:p>
                      <a:pPr marL="1258888" indent="-569913" algn="just">
                        <a:buAutoNum type="arabicPeriod"/>
                      </a:pPr>
                      <a:r>
                        <a:rPr lang="ka-GE" sz="1800" b="1" dirty="0" smtClean="0"/>
                        <a:t>  კელასური;</a:t>
                      </a:r>
                    </a:p>
                    <a:p>
                      <a:pPr marL="1258888" indent="-569913" algn="just">
                        <a:buAutoNum type="arabicPeriod"/>
                      </a:pPr>
                      <a:r>
                        <a:rPr lang="ka-GE" sz="1800" b="1" dirty="0" err="1" smtClean="0"/>
                        <a:t>მარუ</a:t>
                      </a:r>
                      <a:r>
                        <a:rPr lang="ka-GE" sz="1800" b="1" dirty="0" smtClean="0"/>
                        <a:t> უნშიუ;</a:t>
                      </a:r>
                    </a:p>
                    <a:p>
                      <a:pPr marL="1258888" indent="-569913" algn="just">
                        <a:buAutoNum type="arabicPeriod"/>
                      </a:pPr>
                      <a:r>
                        <a:rPr lang="ka-GE" sz="1800" b="1" dirty="0" err="1" smtClean="0"/>
                        <a:t>იკედა</a:t>
                      </a:r>
                      <a:r>
                        <a:rPr lang="ka-GE" sz="1800" b="1" dirty="0" smtClean="0"/>
                        <a:t> უნშიუ;</a:t>
                      </a:r>
                    </a:p>
                    <a:p>
                      <a:pPr marL="1258888" indent="-569913" algn="just">
                        <a:buAutoNum type="arabicPeriod"/>
                      </a:pPr>
                      <a:r>
                        <a:rPr lang="ka-GE" sz="1800" b="1" dirty="0" err="1" smtClean="0"/>
                        <a:t>ნაგაჰაში</a:t>
                      </a:r>
                      <a:r>
                        <a:rPr lang="ka-GE" sz="1800" b="1" dirty="0" smtClean="0"/>
                        <a:t> უნშიუ;</a:t>
                      </a:r>
                    </a:p>
                    <a:p>
                      <a:pPr marL="1258888" indent="-569913" algn="just">
                        <a:buAutoNum type="arabicPeriod"/>
                      </a:pPr>
                      <a:r>
                        <a:rPr lang="ka-GE" sz="1800" b="1" dirty="0" smtClean="0"/>
                        <a:t>ოჩო ვასე;</a:t>
                      </a:r>
                    </a:p>
                    <a:p>
                      <a:pPr marL="1258888" indent="-569913" algn="just">
                        <a:buAutoNum type="arabicPeriod"/>
                      </a:pPr>
                      <a:r>
                        <a:rPr lang="ka-GE" sz="1800" b="1" dirty="0" err="1" smtClean="0"/>
                        <a:t>იზეკი</a:t>
                      </a:r>
                      <a:r>
                        <a:rPr lang="ka-GE" sz="1800" b="1" dirty="0" smtClean="0"/>
                        <a:t> ვასე;</a:t>
                      </a:r>
                    </a:p>
                    <a:p>
                      <a:pPr marL="1258888" indent="-569913" algn="just">
                        <a:buAutoNum type="arabicPeriod"/>
                      </a:pPr>
                      <a:r>
                        <a:rPr lang="ka-GE" sz="1800" b="1" dirty="0" err="1" smtClean="0"/>
                        <a:t>ძაირაი</a:t>
                      </a:r>
                      <a:r>
                        <a:rPr lang="ka-GE" sz="1800" b="1" dirty="0" smtClean="0"/>
                        <a:t> უნშიუ;</a:t>
                      </a:r>
                    </a:p>
                    <a:p>
                      <a:pPr marL="1258888" indent="-569913" algn="just">
                        <a:buAutoNum type="arabicPeriod"/>
                      </a:pPr>
                      <a:endParaRPr lang="ka-GE" sz="1800" b="1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58888" indent="-569913" algn="just">
                        <a:buNone/>
                      </a:pPr>
                      <a:r>
                        <a:rPr lang="ka-GE" sz="1800" b="1" dirty="0" smtClean="0"/>
                        <a:t>19. </a:t>
                      </a:r>
                      <a:r>
                        <a:rPr lang="ka-GE" sz="1800" b="1" dirty="0" err="1" smtClean="0"/>
                        <a:t>აგუძერა</a:t>
                      </a:r>
                      <a:r>
                        <a:rPr lang="ka-GE" sz="1800" b="1" dirty="0" smtClean="0"/>
                        <a:t>; </a:t>
                      </a:r>
                    </a:p>
                    <a:p>
                      <a:pPr marL="1258888" indent="-569913" algn="just">
                        <a:buNone/>
                      </a:pPr>
                      <a:r>
                        <a:rPr lang="ka-GE" sz="1800" b="1" dirty="0" smtClean="0"/>
                        <a:t>20. </a:t>
                      </a:r>
                      <a:r>
                        <a:rPr lang="ka-GE" sz="1800" b="1" dirty="0" err="1" smtClean="0"/>
                        <a:t>ანასეულის</a:t>
                      </a:r>
                      <a:r>
                        <a:rPr lang="ka-GE" sz="1800" b="1" dirty="0" smtClean="0"/>
                        <a:t> საადრეო;</a:t>
                      </a:r>
                    </a:p>
                    <a:p>
                      <a:pPr marL="1258888" indent="-569913" algn="just">
                        <a:buNone/>
                      </a:pPr>
                      <a:r>
                        <a:rPr lang="ka-GE" sz="1800" b="1" dirty="0" smtClean="0"/>
                        <a:t>21. </a:t>
                      </a:r>
                      <a:r>
                        <a:rPr lang="ka-GE" sz="1800" b="1" dirty="0" err="1" smtClean="0"/>
                        <a:t>ტანიკავა</a:t>
                      </a:r>
                      <a:r>
                        <a:rPr lang="ka-GE" sz="1800" b="1" dirty="0" smtClean="0"/>
                        <a:t> უნშიუ;</a:t>
                      </a:r>
                    </a:p>
                    <a:p>
                      <a:pPr marL="1258888" indent="-569913" algn="just">
                        <a:buNone/>
                      </a:pPr>
                      <a:r>
                        <a:rPr lang="ka-GE" sz="1800" b="1" dirty="0" smtClean="0"/>
                        <a:t>22. </a:t>
                      </a:r>
                      <a:r>
                        <a:rPr lang="ka-GE" sz="1800" b="1" dirty="0" err="1" smtClean="0"/>
                        <a:t>ხირა</a:t>
                      </a:r>
                      <a:r>
                        <a:rPr lang="ka-GE" sz="1800" b="1" dirty="0" smtClean="0"/>
                        <a:t> უნშიუ;</a:t>
                      </a:r>
                    </a:p>
                    <a:p>
                      <a:pPr marL="1258888" indent="-569913" algn="just">
                        <a:buNone/>
                      </a:pPr>
                      <a:r>
                        <a:rPr lang="ka-GE" sz="1800" b="1" dirty="0" smtClean="0"/>
                        <a:t>23. საიუბილეო;</a:t>
                      </a:r>
                    </a:p>
                    <a:p>
                      <a:pPr marL="1258888" indent="-569913" algn="just">
                        <a:buNone/>
                      </a:pPr>
                      <a:r>
                        <a:rPr lang="ka-GE" sz="1800" b="1" dirty="0" smtClean="0"/>
                        <a:t>24. </a:t>
                      </a:r>
                      <a:r>
                        <a:rPr lang="ka-GE" sz="1800" b="1" dirty="0" err="1" smtClean="0"/>
                        <a:t>უვატინ</a:t>
                      </a:r>
                      <a:r>
                        <a:rPr lang="ka-GE" sz="1800" b="1" dirty="0" smtClean="0"/>
                        <a:t> ნიკანი;</a:t>
                      </a:r>
                    </a:p>
                    <a:p>
                      <a:pPr marL="1258888" indent="-569913" algn="just">
                        <a:buNone/>
                      </a:pPr>
                      <a:r>
                        <a:rPr lang="ka-GE" sz="1800" b="1" dirty="0" smtClean="0"/>
                        <a:t>25. </a:t>
                      </a:r>
                      <a:r>
                        <a:rPr lang="ka-GE" sz="1800" b="1" dirty="0" err="1" smtClean="0"/>
                        <a:t>პონკანი</a:t>
                      </a:r>
                      <a:r>
                        <a:rPr lang="ka-GE" sz="1800" b="1" dirty="0" smtClean="0"/>
                        <a:t>;</a:t>
                      </a:r>
                    </a:p>
                    <a:p>
                      <a:pPr marL="1258888" indent="-569913" algn="just">
                        <a:buNone/>
                      </a:pPr>
                      <a:r>
                        <a:rPr lang="ka-GE" sz="1800" b="1" dirty="0" smtClean="0"/>
                        <a:t>26. იხარა;</a:t>
                      </a:r>
                    </a:p>
                    <a:p>
                      <a:pPr marL="1258888" indent="-569913" algn="just">
                        <a:buNone/>
                      </a:pPr>
                      <a:r>
                        <a:rPr lang="ka-GE" sz="1800" b="1" dirty="0" smtClean="0"/>
                        <a:t>27.</a:t>
                      </a:r>
                      <a:r>
                        <a:rPr lang="ka-GE" sz="1800" b="1" baseline="0" dirty="0" smtClean="0"/>
                        <a:t> </a:t>
                      </a:r>
                      <a:r>
                        <a:rPr lang="ka-GE" sz="1800" b="1" dirty="0" smtClean="0"/>
                        <a:t>ფუკუოკა;</a:t>
                      </a:r>
                    </a:p>
                    <a:p>
                      <a:pPr marL="1258888" indent="-569913" algn="just">
                        <a:buNone/>
                      </a:pPr>
                      <a:r>
                        <a:rPr lang="ka-GE" sz="1800" b="1" dirty="0" smtClean="0"/>
                        <a:t>28. მიკადო;</a:t>
                      </a:r>
                    </a:p>
                    <a:p>
                      <a:pPr marL="1258888" indent="-569913" algn="just">
                        <a:buNone/>
                      </a:pPr>
                      <a:r>
                        <a:rPr lang="ka-GE" sz="1800" b="1" dirty="0" smtClean="0"/>
                        <a:t>29. </a:t>
                      </a:r>
                      <a:r>
                        <a:rPr lang="ka-GE" sz="1800" b="1" dirty="0" err="1" smtClean="0"/>
                        <a:t>ონეკო</a:t>
                      </a:r>
                      <a:r>
                        <a:rPr lang="ka-GE" sz="1800" b="1" dirty="0" smtClean="0"/>
                        <a:t> (ტან);</a:t>
                      </a:r>
                    </a:p>
                    <a:p>
                      <a:pPr marL="1258888" indent="-569913" algn="just">
                        <a:buNone/>
                      </a:pPr>
                      <a:r>
                        <a:rPr lang="ka-GE" sz="1800" b="1" dirty="0" smtClean="0"/>
                        <a:t>30.</a:t>
                      </a:r>
                      <a:r>
                        <a:rPr lang="ka-GE" sz="1800" b="1" baseline="0" dirty="0" smtClean="0"/>
                        <a:t> </a:t>
                      </a:r>
                      <a:r>
                        <a:rPr lang="ka-GE" sz="1800" b="1" dirty="0" smtClean="0"/>
                        <a:t>ორლანდო;</a:t>
                      </a:r>
                    </a:p>
                    <a:p>
                      <a:pPr marL="1258888" indent="-569913" algn="just">
                        <a:buNone/>
                      </a:pPr>
                      <a:r>
                        <a:rPr lang="ka-GE" sz="1800" b="1" dirty="0" smtClean="0"/>
                        <a:t>31. </a:t>
                      </a:r>
                      <a:r>
                        <a:rPr lang="ka-GE" sz="1800" b="1" dirty="0" err="1" smtClean="0"/>
                        <a:t>ტემპლი</a:t>
                      </a:r>
                      <a:r>
                        <a:rPr lang="ka-GE" sz="1800" b="1" dirty="0" smtClean="0"/>
                        <a:t>;</a:t>
                      </a:r>
                    </a:p>
                    <a:p>
                      <a:pPr marL="1258888" indent="-569913" algn="just">
                        <a:buNone/>
                      </a:pPr>
                      <a:r>
                        <a:rPr lang="ka-GE" sz="1800" b="1" dirty="0" smtClean="0"/>
                        <a:t>32. პაო განი;</a:t>
                      </a:r>
                    </a:p>
                    <a:p>
                      <a:pPr marL="1258888" indent="-569913" algn="just">
                        <a:buNone/>
                      </a:pPr>
                      <a:r>
                        <a:rPr lang="ka-GE" sz="1800" b="1" dirty="0" smtClean="0"/>
                        <a:t>33. </a:t>
                      </a:r>
                      <a:r>
                        <a:rPr lang="ka-GE" sz="1800" b="1" dirty="0" err="1" smtClean="0"/>
                        <a:t>კალამონდინი</a:t>
                      </a:r>
                      <a:endParaRPr lang="ka-GE" sz="1800" b="1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სურათი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" t="7778" r="-720" b="8889"/>
          <a:stretch/>
        </p:blipFill>
        <p:spPr>
          <a:xfrm>
            <a:off x="7315200" y="4588328"/>
            <a:ext cx="2057400" cy="226967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4" descr="sacuma klaus.JPG"/>
          <p:cNvPicPr>
            <a:picLocks noChangeAspect="1"/>
          </p:cNvPicPr>
          <p:nvPr/>
        </p:nvPicPr>
        <p:blipFill>
          <a:blip r:embed="rId3" cstate="print"/>
          <a:srcRect l="6186" t="1120" b="4444"/>
          <a:stretch>
            <a:fillRect/>
          </a:stretch>
        </p:blipFill>
        <p:spPr>
          <a:xfrm>
            <a:off x="7313384" y="2667000"/>
            <a:ext cx="1830616" cy="1600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2" name="Picture 2" descr="D:\Documents\Desktop\ნელი\xili\26196477_1139844882813663_2459880155000016753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3124200"/>
            <a:ext cx="2190750" cy="3149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ka-GE" sz="3200" b="1" dirty="0" smtClean="0"/>
              <a:t>საქართველოში წარმოდგენილია ფორთოხლის  5 </a:t>
            </a:r>
            <a:r>
              <a:rPr lang="ka-GE" sz="3200" b="1" dirty="0" err="1" smtClean="0"/>
              <a:t>პომოლოგიური</a:t>
            </a:r>
            <a:r>
              <a:rPr lang="ka-GE" sz="3200" b="1" dirty="0" smtClean="0"/>
              <a:t>  ჯგუფი</a:t>
            </a:r>
            <a:endParaRPr lang="en-US" sz="3200" b="1" dirty="0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0" y="1371600"/>
            <a:ext cx="9296400" cy="5486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just"/>
            <a:r>
              <a:rPr lang="de-DE" sz="2800" b="1" dirty="0" smtClean="0">
                <a:latin typeface="AcadNusx" pitchFamily="2" charset="0"/>
              </a:rPr>
              <a:t>saadreo (Cveulebrivi) forToxlebi</a:t>
            </a:r>
            <a:r>
              <a:rPr lang="ka-GE" sz="2800" b="1" dirty="0" smtClean="0">
                <a:latin typeface="AcadNusx" pitchFamily="2" charset="0"/>
              </a:rPr>
              <a:t>;</a:t>
            </a:r>
          </a:p>
          <a:p>
            <a:pPr lvl="0" algn="just"/>
            <a:endParaRPr lang="en-US" sz="2800" dirty="0" smtClean="0">
              <a:latin typeface="AcadNusx" pitchFamily="2" charset="0"/>
            </a:endParaRPr>
          </a:p>
          <a:p>
            <a:pPr lvl="0" algn="just"/>
            <a:r>
              <a:rPr lang="ka-GE" sz="2800" b="1" dirty="0" smtClean="0">
                <a:latin typeface="AcadNusx" pitchFamily="2" charset="0"/>
              </a:rPr>
              <a:t>ს</a:t>
            </a:r>
            <a:r>
              <a:rPr lang="de-DE" sz="2800" b="1" dirty="0" smtClean="0">
                <a:latin typeface="AcadNusx" pitchFamily="2" charset="0"/>
              </a:rPr>
              <a:t>agviano (valensiis) forToxlebi</a:t>
            </a:r>
            <a:r>
              <a:rPr lang="ka-GE" sz="2800" b="1" dirty="0" smtClean="0">
                <a:latin typeface="AcadNusx" pitchFamily="2" charset="0"/>
              </a:rPr>
              <a:t>;</a:t>
            </a:r>
          </a:p>
          <a:p>
            <a:pPr lvl="0" algn="just"/>
            <a:endParaRPr lang="en-US" sz="2800" dirty="0" smtClean="0">
              <a:latin typeface="AcadNusx" pitchFamily="2" charset="0"/>
            </a:endParaRPr>
          </a:p>
          <a:p>
            <a:pPr lvl="0" algn="just"/>
            <a:r>
              <a:rPr lang="de-DE" sz="2800" b="1" dirty="0" smtClean="0">
                <a:latin typeface="AcadNusx" pitchFamily="2" charset="0"/>
              </a:rPr>
              <a:t>Wipiani forToxlebi  (navelebi)</a:t>
            </a:r>
            <a:r>
              <a:rPr lang="ka-GE" sz="2800" b="1" dirty="0" smtClean="0">
                <a:latin typeface="AcadNusx" pitchFamily="2" charset="0"/>
              </a:rPr>
              <a:t>;</a:t>
            </a:r>
          </a:p>
          <a:p>
            <a:pPr lvl="0" algn="just"/>
            <a:endParaRPr lang="en-US" sz="2800" dirty="0" smtClean="0">
              <a:latin typeface="AcadNusx" pitchFamily="2" charset="0"/>
            </a:endParaRPr>
          </a:p>
          <a:p>
            <a:pPr lvl="0" algn="just"/>
            <a:r>
              <a:rPr lang="de-DE" sz="2800" b="1" dirty="0" smtClean="0">
                <a:latin typeface="AcadNusx" pitchFamily="2" charset="0"/>
              </a:rPr>
              <a:t>wiTelxorciani forToxlebi (</a:t>
            </a:r>
            <a:r>
              <a:rPr lang="ka-GE" sz="2800" b="1" dirty="0" err="1" smtClean="0">
                <a:latin typeface="AcadNusx" pitchFamily="2" charset="0"/>
              </a:rPr>
              <a:t>კოროლიოკები</a:t>
            </a:r>
            <a:r>
              <a:rPr lang="de-DE" sz="2800" b="1" dirty="0" smtClean="0">
                <a:latin typeface="AcadNusx" pitchFamily="2" charset="0"/>
              </a:rPr>
              <a:t>)</a:t>
            </a:r>
            <a:r>
              <a:rPr lang="ka-GE" sz="2800" b="1" dirty="0" smtClean="0">
                <a:latin typeface="AcadNusx" pitchFamily="2" charset="0"/>
              </a:rPr>
              <a:t>;</a:t>
            </a:r>
          </a:p>
          <a:p>
            <a:pPr lvl="0" algn="just"/>
            <a:endParaRPr lang="en-US" sz="2800" dirty="0" smtClean="0">
              <a:latin typeface="AcadNusx" pitchFamily="2" charset="0"/>
            </a:endParaRPr>
          </a:p>
          <a:p>
            <a:pPr lvl="0" algn="just"/>
            <a:r>
              <a:rPr lang="de-DE" sz="2800" b="1" dirty="0" smtClean="0">
                <a:solidFill>
                  <a:schemeClr val="tx1"/>
                </a:solidFill>
                <a:latin typeface="AcadNusx" pitchFamily="2" charset="0"/>
              </a:rPr>
              <a:t>forToxlis hibridebi.</a:t>
            </a:r>
            <a:endParaRPr lang="en-US" sz="2800" dirty="0" smtClean="0">
              <a:solidFill>
                <a:schemeClr val="tx1"/>
              </a:solidFill>
              <a:latin typeface="AcadNusx" pitchFamily="2" charset="0"/>
            </a:endParaRPr>
          </a:p>
          <a:p>
            <a:endParaRPr lang="en-US" dirty="0"/>
          </a:p>
        </p:txBody>
      </p:sp>
      <p:pic>
        <p:nvPicPr>
          <p:cNvPr id="7" name="სურათი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71" t="2221" r="1" b="7778"/>
          <a:stretch/>
        </p:blipFill>
        <p:spPr>
          <a:xfrm rot="5400000">
            <a:off x="7161594" y="4704944"/>
            <a:ext cx="1799872" cy="2151877"/>
          </a:xfrm>
          <a:prstGeom prst="rect">
            <a:avLst/>
          </a:prstGeom>
        </p:spPr>
      </p:pic>
      <p:pic>
        <p:nvPicPr>
          <p:cNvPr id="4" name="სურათი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5362" y="1600200"/>
            <a:ext cx="2106812" cy="280908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-228600" y="0"/>
            <a:ext cx="9372600" cy="10668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ka-GE" sz="2800" b="1" dirty="0" err="1" smtClean="0"/>
              <a:t>ფბი</a:t>
            </a:r>
            <a:r>
              <a:rPr lang="ka-GE" sz="2800" b="1" dirty="0" smtClean="0"/>
              <a:t>-ის კოლექციაში  </a:t>
            </a:r>
            <a:r>
              <a:rPr lang="ka-GE" sz="2800" dirty="0" smtClean="0"/>
              <a:t>არსებული </a:t>
            </a:r>
            <a:r>
              <a:rPr lang="ka-GE" sz="2800" b="1" dirty="0" smtClean="0"/>
              <a:t>ფორთოხლის </a:t>
            </a:r>
            <a:r>
              <a:rPr lang="ka-GE" sz="2800" b="1" dirty="0" smtClean="0"/>
              <a:t>ჯიშები</a:t>
            </a:r>
            <a:r>
              <a:rPr lang="ka-GE" sz="2800" b="1" dirty="0" smtClean="0"/>
              <a:t>:</a:t>
            </a:r>
            <a:endParaRPr lang="en-US" sz="2800" b="1" dirty="0"/>
          </a:p>
        </p:txBody>
      </p:sp>
      <p:graphicFrame>
        <p:nvGraphicFramePr>
          <p:cNvPr id="4" name="შიგთავსის ჩანაცვლების ველი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07948831"/>
              </p:ext>
            </p:extLst>
          </p:nvPr>
        </p:nvGraphicFramePr>
        <p:xfrm>
          <a:off x="-228600" y="990600"/>
          <a:ext cx="9220200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1963"/>
                <a:gridCol w="4688237"/>
              </a:tblGrid>
              <a:tr h="415636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a-GE" sz="2400" dirty="0" smtClean="0"/>
                    </a:p>
                  </a:txBody>
                  <a:tcPr/>
                </a:tc>
              </a:tr>
              <a:tr h="5070764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ka-GE" sz="1800" b="1" dirty="0" smtClean="0"/>
                        <a:t>ვაშინგტონ </a:t>
                      </a:r>
                      <a:r>
                        <a:rPr lang="ka-GE" sz="1800" b="1" dirty="0" err="1" smtClean="0"/>
                        <a:t>ნაველი</a:t>
                      </a:r>
                      <a:r>
                        <a:rPr lang="ka-GE" sz="1800" b="1" dirty="0" smtClean="0"/>
                        <a:t>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ka-GE" sz="1800" b="1" dirty="0" err="1" smtClean="0"/>
                        <a:t>სეიკე</a:t>
                      </a:r>
                      <a:r>
                        <a:rPr lang="ka-GE" sz="1800" b="1" dirty="0" smtClean="0"/>
                        <a:t> </a:t>
                      </a:r>
                      <a:r>
                        <a:rPr lang="ka-GE" sz="1800" b="1" dirty="0" err="1" smtClean="0"/>
                        <a:t>ნაველი</a:t>
                      </a:r>
                      <a:r>
                        <a:rPr lang="ka-GE" sz="1800" b="1" dirty="0" smtClean="0"/>
                        <a:t>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ka-GE" sz="1800" b="1" dirty="0" err="1" smtClean="0"/>
                        <a:t>ფუკუმოტო</a:t>
                      </a:r>
                      <a:r>
                        <a:rPr lang="ka-GE" sz="1800" b="1" dirty="0" smtClean="0"/>
                        <a:t> </a:t>
                      </a:r>
                      <a:r>
                        <a:rPr lang="ka-GE" sz="1800" b="1" dirty="0" err="1" smtClean="0"/>
                        <a:t>ნაველი</a:t>
                      </a:r>
                      <a:r>
                        <a:rPr lang="ka-GE" sz="1800" b="1" dirty="0" smtClean="0"/>
                        <a:t>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ka-GE" sz="1800" b="1" dirty="0" err="1" smtClean="0"/>
                        <a:t>ნაველინა</a:t>
                      </a:r>
                      <a:r>
                        <a:rPr lang="ka-GE" sz="1800" b="1" dirty="0" smtClean="0"/>
                        <a:t>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ka-GE" sz="1800" b="1" dirty="0" err="1" smtClean="0"/>
                        <a:t>ნაველატე</a:t>
                      </a:r>
                      <a:r>
                        <a:rPr lang="ka-GE" sz="1800" b="1" dirty="0" smtClean="0"/>
                        <a:t>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ka-GE" sz="1800" b="1" dirty="0" smtClean="0"/>
                        <a:t>კოროლიოკი-100;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ka-GE" sz="1800" b="1" dirty="0" smtClean="0"/>
                        <a:t>მიჩურინის დიდება;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ka-GE" sz="1800" b="1" dirty="0" smtClean="0"/>
                        <a:t>კოლექტიური;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ka-GE" sz="1800" b="1" dirty="0" err="1" smtClean="0"/>
                        <a:t>ლანე</a:t>
                      </a:r>
                      <a:r>
                        <a:rPr lang="ka-GE" sz="1800" b="1" dirty="0" smtClean="0"/>
                        <a:t>  </a:t>
                      </a:r>
                      <a:r>
                        <a:rPr lang="ka-GE" sz="1800" b="1" dirty="0" err="1" smtClean="0"/>
                        <a:t>ლატე</a:t>
                      </a:r>
                      <a:r>
                        <a:rPr lang="ka-GE" sz="1800" b="1" dirty="0" smtClean="0"/>
                        <a:t>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ka-GE" sz="1800" b="1" dirty="0" smtClean="0"/>
                        <a:t>თურქული (ადგილობრივი);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ka-GE" sz="1800" b="1" dirty="0" err="1" smtClean="0"/>
                        <a:t>ჰამლინი</a:t>
                      </a:r>
                      <a:r>
                        <a:rPr lang="ka-GE" sz="1800" b="1" dirty="0" smtClean="0"/>
                        <a:t>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ka-GE" sz="1800" b="1" dirty="0" smtClean="0"/>
                        <a:t>იაფა;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ka-GE" sz="1800" b="1" dirty="0" smtClean="0"/>
                        <a:t>უთესლო </a:t>
                      </a:r>
                      <a:r>
                        <a:rPr lang="ka-GE" sz="1800" b="1" dirty="0" err="1" smtClean="0"/>
                        <a:t>ვალესია</a:t>
                      </a:r>
                      <a:r>
                        <a:rPr lang="ka-GE" sz="1800" b="1" dirty="0" smtClean="0"/>
                        <a:t>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ka-GE" sz="1800" b="1" dirty="0" err="1" smtClean="0"/>
                        <a:t>მიდნაით</a:t>
                      </a:r>
                      <a:r>
                        <a:rPr lang="ka-GE" sz="1800" b="1" baseline="0" dirty="0" smtClean="0"/>
                        <a:t> ვალენსია</a:t>
                      </a:r>
                      <a:r>
                        <a:rPr lang="ka-GE" sz="1800" b="1" dirty="0" smtClean="0"/>
                        <a:t>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ka-GE" sz="1800" b="1" dirty="0" err="1" smtClean="0"/>
                        <a:t>სანგვინელი</a:t>
                      </a:r>
                      <a:r>
                        <a:rPr lang="ka-GE" sz="1800" b="1" dirty="0" smtClean="0"/>
                        <a:t>;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ka-GE" sz="1800" b="1" dirty="0" smtClean="0"/>
                        <a:t>პარსონ ბრაუნი;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ka-GE" sz="1800" b="1" dirty="0" smtClean="0"/>
                        <a:t>უმჟავო;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ka-GE" sz="1800" b="1" dirty="0" err="1" smtClean="0"/>
                        <a:t>პერვენეცი</a:t>
                      </a:r>
                      <a:r>
                        <a:rPr lang="ka-GE" sz="1800" b="1" dirty="0" smtClean="0"/>
                        <a:t>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ka-GE" sz="1800" b="1" dirty="0" err="1" smtClean="0"/>
                        <a:t>ანასეული</a:t>
                      </a:r>
                      <a:r>
                        <a:rPr lang="ka-GE" sz="1800" b="1" dirty="0" smtClean="0"/>
                        <a:t> 1;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ka-GE" sz="1800" b="1" dirty="0" smtClean="0"/>
                        <a:t>საბავშვო ფორთოხალი;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ka-GE" sz="1800" b="1" baseline="0" dirty="0" smtClean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a-GE" sz="1800" b="1" baseline="0" dirty="0" smtClean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ka-GE" sz="2000" dirty="0" smtClean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ka-GE" sz="2000" dirty="0" smtClean="0"/>
                    </a:p>
                    <a:p>
                      <a:pPr marL="342900" indent="-342900">
                        <a:buAutoNum type="arabicPeriod"/>
                      </a:pPr>
                      <a:endParaRPr lang="ka-GE" sz="2000" dirty="0" smtClean="0"/>
                    </a:p>
                    <a:p>
                      <a:pPr marL="342900" indent="-342900">
                        <a:buAutoNum type="arabicPeriod"/>
                      </a:pPr>
                      <a:endParaRPr lang="ka-GE" sz="2000" dirty="0" smtClean="0"/>
                    </a:p>
                    <a:p>
                      <a:pPr marL="342900" indent="-342900">
                        <a:buAutoNum type="arabicPeriod"/>
                      </a:pPr>
                      <a:endParaRPr lang="ka-GE" sz="2000" dirty="0" smtClean="0"/>
                    </a:p>
                    <a:p>
                      <a:pPr marL="342900" indent="-342900">
                        <a:buAutoNum type="arabicPeriod"/>
                      </a:pPr>
                      <a:endParaRPr lang="ka-GE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სურათი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71" t="3333" r="1" b="3333"/>
          <a:stretch/>
        </p:blipFill>
        <p:spPr>
          <a:xfrm rot="5400000">
            <a:off x="6124228" y="4365246"/>
            <a:ext cx="1872491" cy="2438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შიგთავსის ჩანაცვლების ველი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1800" y="4691892"/>
            <a:ext cx="2362200" cy="1828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სურათი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10" r="8571"/>
          <a:stretch/>
        </p:blipFill>
        <p:spPr>
          <a:xfrm>
            <a:off x="3962400" y="1645832"/>
            <a:ext cx="2971800" cy="257020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-152400" y="0"/>
            <a:ext cx="9296400" cy="8382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ka-GE" dirty="0" smtClean="0"/>
              <a:t>მოსაძიებელი ფორთოხლის ჯიშები</a:t>
            </a:r>
            <a:endParaRPr lang="en-US" dirty="0"/>
          </a:p>
        </p:txBody>
      </p:sp>
      <p:graphicFrame>
        <p:nvGraphicFramePr>
          <p:cNvPr id="4" name="შიგთავსის ჩანაცვლების ველი 3"/>
          <p:cNvGraphicFramePr>
            <a:graphicFrameLocks noGrp="1"/>
          </p:cNvGraphicFramePr>
          <p:nvPr>
            <p:ph idx="1"/>
          </p:nvPr>
        </p:nvGraphicFramePr>
        <p:xfrm>
          <a:off x="0" y="990600"/>
          <a:ext cx="9144000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152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2925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ka-GE" sz="1600" b="1" dirty="0" smtClean="0"/>
                        <a:t>რობერტსონ </a:t>
                      </a:r>
                      <a:r>
                        <a:rPr lang="ka-GE" sz="1600" b="1" dirty="0" err="1" smtClean="0"/>
                        <a:t>ნაველი</a:t>
                      </a:r>
                      <a:r>
                        <a:rPr lang="ka-GE" sz="1600" b="1" dirty="0" smtClean="0"/>
                        <a:t>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ka-GE" sz="1600" b="1" dirty="0" smtClean="0"/>
                        <a:t>ტომსონ </a:t>
                      </a:r>
                      <a:r>
                        <a:rPr lang="ka-GE" sz="1600" b="1" dirty="0" err="1" smtClean="0"/>
                        <a:t>ნაველი</a:t>
                      </a:r>
                      <a:r>
                        <a:rPr lang="ka-GE" sz="1600" b="1" dirty="0" smtClean="0"/>
                        <a:t>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ka-GE" sz="1600" b="1" dirty="0" smtClean="0"/>
                        <a:t>ვაშინგტონი </a:t>
                      </a:r>
                      <a:r>
                        <a:rPr lang="ka-GE" sz="1600" b="1" dirty="0" err="1" smtClean="0"/>
                        <a:t>გლუვკანიანი</a:t>
                      </a:r>
                      <a:r>
                        <a:rPr lang="ka-GE" sz="1600" b="1" dirty="0" smtClean="0"/>
                        <a:t>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ka-GE" sz="1600" b="1" dirty="0" smtClean="0"/>
                        <a:t>ვაშინგტონი ნაგალა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ka-GE" sz="1600" b="1" dirty="0" err="1" smtClean="0"/>
                        <a:t>დილიმლი</a:t>
                      </a:r>
                      <a:r>
                        <a:rPr lang="ka-GE" sz="1600" b="1" dirty="0" smtClean="0"/>
                        <a:t>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ka-GE" sz="1600" b="1" dirty="0" err="1" smtClean="0"/>
                        <a:t>ტაროკო</a:t>
                      </a:r>
                      <a:r>
                        <a:rPr lang="ka-GE" sz="1600" b="1" dirty="0" smtClean="0"/>
                        <a:t>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ka-GE" sz="1600" b="1" dirty="0" smtClean="0"/>
                        <a:t>მორო;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ka-GE" sz="1600" b="1" dirty="0" smtClean="0"/>
                        <a:t>კელასური;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ka-GE" sz="1600" b="1" dirty="0" err="1" smtClean="0"/>
                        <a:t>სუხუმის</a:t>
                      </a:r>
                      <a:r>
                        <a:rPr lang="ka-GE" sz="1600" b="1" dirty="0" smtClean="0"/>
                        <a:t> საუკეთესო;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ka-GE" sz="1600" b="1" dirty="0" smtClean="0"/>
                        <a:t>მზიური</a:t>
                      </a:r>
                      <a:r>
                        <a:rPr lang="ka-GE" sz="1600" b="1" baseline="0" dirty="0" smtClean="0"/>
                        <a:t> -14191;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ka-GE" sz="1600" b="1" baseline="0" dirty="0" err="1" smtClean="0"/>
                        <a:t>პაინეპლი</a:t>
                      </a:r>
                      <a:r>
                        <a:rPr lang="ka-GE" sz="1600" b="1" baseline="0" dirty="0" smtClean="0"/>
                        <a:t>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ka-GE" sz="1600" b="1" baseline="0" dirty="0" smtClean="0"/>
                        <a:t> ნარტა;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ka-GE" sz="1600" b="1" baseline="0" dirty="0" err="1" smtClean="0"/>
                        <a:t>ორდო</a:t>
                      </a:r>
                      <a:r>
                        <a:rPr lang="ka-GE" sz="1600" b="1" baseline="0" dirty="0" smtClean="0"/>
                        <a:t>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ka-GE" sz="1600" b="1" baseline="0" dirty="0" smtClean="0"/>
                        <a:t>დაისი;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ka-GE" sz="1600" b="1" baseline="0" dirty="0" smtClean="0"/>
                        <a:t>მერხეული;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ka-GE" sz="1600" b="1" baseline="0" dirty="0" smtClean="0"/>
                        <a:t>კარტერ </a:t>
                      </a:r>
                      <a:r>
                        <a:rPr lang="ka-GE" sz="1600" b="1" baseline="0" dirty="0" err="1" smtClean="0"/>
                        <a:t>ნაველი</a:t>
                      </a:r>
                      <a:r>
                        <a:rPr lang="ka-GE" sz="1600" b="1" baseline="0" dirty="0" smtClean="0"/>
                        <a:t>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ka-GE" sz="1600" b="1" baseline="0" dirty="0" err="1" smtClean="0"/>
                        <a:t>კინკუნემბო</a:t>
                      </a:r>
                      <a:r>
                        <a:rPr lang="ka-GE" sz="1600" b="1" baseline="0" dirty="0" smtClean="0"/>
                        <a:t>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ka-GE" sz="1600" b="1" baseline="0" dirty="0" err="1" smtClean="0"/>
                        <a:t>კომუნე</a:t>
                      </a:r>
                      <a:r>
                        <a:rPr lang="ka-GE" sz="1600" b="1" baseline="0" dirty="0" smtClean="0"/>
                        <a:t>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ka-GE" sz="1600" b="1" baseline="0" dirty="0" smtClean="0"/>
                        <a:t>ჩინური კოროლიოკი;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ka-GE" sz="1600" b="1" baseline="0" dirty="0" smtClean="0"/>
                        <a:t>მაიორკა </a:t>
                      </a:r>
                      <a:r>
                        <a:rPr lang="ka-GE" sz="1600" b="1" baseline="0" dirty="0" err="1" smtClean="0"/>
                        <a:t>სიდლესი</a:t>
                      </a:r>
                      <a:r>
                        <a:rPr lang="ka-GE" sz="1600" b="1" baseline="0" dirty="0" smtClean="0"/>
                        <a:t>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600" b="1" baseline="0" dirty="0" smtClean="0"/>
                        <a:t>21. </a:t>
                      </a:r>
                      <a:r>
                        <a:rPr lang="ka-GE" sz="1600" b="1" baseline="0" dirty="0" err="1" smtClean="0"/>
                        <a:t>ბინტან</a:t>
                      </a:r>
                      <a:r>
                        <a:rPr lang="ka-GE" sz="1600" b="1" baseline="0" dirty="0" smtClean="0"/>
                        <a:t> განი;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600" b="1" baseline="0" dirty="0" smtClean="0"/>
                        <a:t>22. ბელადონა;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600" b="1" baseline="0" dirty="0" smtClean="0"/>
                        <a:t>23. </a:t>
                      </a:r>
                      <a:r>
                        <a:rPr lang="ka-GE" sz="1600" b="1" baseline="0" dirty="0" err="1" smtClean="0"/>
                        <a:t>ადისი</a:t>
                      </a:r>
                      <a:r>
                        <a:rPr lang="ka-GE" sz="1600" b="1" baseline="0" dirty="0" smtClean="0"/>
                        <a:t>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600" b="1" baseline="0" dirty="0" smtClean="0"/>
                        <a:t>24. </a:t>
                      </a:r>
                      <a:r>
                        <a:rPr lang="ka-GE" sz="1600" b="1" baseline="0" dirty="0" err="1" smtClean="0"/>
                        <a:t>საგვიანო</a:t>
                      </a:r>
                      <a:r>
                        <a:rPr lang="ka-GE" sz="1600" b="1" baseline="0" dirty="0" smtClean="0"/>
                        <a:t> ვალენსია;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600" b="1" baseline="0" dirty="0" smtClean="0"/>
                        <a:t>25. </a:t>
                      </a:r>
                      <a:r>
                        <a:rPr lang="ka-GE" sz="1600" b="1" baseline="0" dirty="0" err="1" smtClean="0"/>
                        <a:t>ბოგგკარა</a:t>
                      </a:r>
                      <a:r>
                        <a:rPr lang="ka-GE" sz="1600" b="1" baseline="0" dirty="0" smtClean="0"/>
                        <a:t>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600" b="1" baseline="0" dirty="0" smtClean="0"/>
                        <a:t>26. დი პალერმო;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600" b="1" baseline="0" dirty="0" smtClean="0"/>
                        <a:t>27. </a:t>
                      </a:r>
                      <a:r>
                        <a:rPr lang="ka-GE" sz="1600" b="1" baseline="0" dirty="0" err="1" smtClean="0"/>
                        <a:t>დორთიოლის</a:t>
                      </a:r>
                      <a:r>
                        <a:rPr lang="ka-GE" sz="1600" b="1" baseline="0" dirty="0" smtClean="0"/>
                        <a:t>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600" b="1" baseline="0" dirty="0" smtClean="0"/>
                        <a:t>28. მარსელი;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600" b="1" baseline="0" dirty="0" smtClean="0"/>
                        <a:t>29. </a:t>
                      </a:r>
                      <a:r>
                        <a:rPr lang="ka-GE" sz="1600" b="1" baseline="0" dirty="0" err="1" smtClean="0"/>
                        <a:t>მოსკატო</a:t>
                      </a:r>
                      <a:r>
                        <a:rPr lang="ka-GE" sz="1600" b="1" baseline="0" dirty="0" smtClean="0"/>
                        <a:t>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600" b="1" baseline="0" dirty="0" smtClean="0"/>
                        <a:t>30. </a:t>
                      </a:r>
                      <a:r>
                        <a:rPr lang="ka-GE" sz="1600" b="1" baseline="0" dirty="0" err="1" smtClean="0"/>
                        <a:t>ნავალენსია</a:t>
                      </a:r>
                      <a:r>
                        <a:rPr lang="ka-GE" sz="1600" b="1" baseline="0" dirty="0" smtClean="0"/>
                        <a:t>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600" b="1" baseline="0" dirty="0" smtClean="0"/>
                        <a:t>31. </a:t>
                      </a:r>
                      <a:r>
                        <a:rPr lang="ka-GE" sz="1600" b="1" baseline="0" dirty="0" err="1" smtClean="0"/>
                        <a:t>ონეკო</a:t>
                      </a:r>
                      <a:r>
                        <a:rPr lang="ka-GE" sz="1600" b="1" baseline="0" dirty="0" smtClean="0"/>
                        <a:t>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600" b="1" baseline="0" dirty="0" smtClean="0"/>
                        <a:t>32. ნანა;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600" b="1" baseline="0" dirty="0" smtClean="0"/>
                        <a:t>33. პაპერ კინგი;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600" b="1" baseline="0" dirty="0" smtClean="0"/>
                        <a:t>34 .</a:t>
                      </a:r>
                      <a:r>
                        <a:rPr lang="ka-GE" sz="1600" b="1" baseline="0" dirty="0" err="1" smtClean="0"/>
                        <a:t>შამუტი</a:t>
                      </a:r>
                      <a:r>
                        <a:rPr lang="ka-GE" sz="1600" b="1" baseline="0" dirty="0" smtClean="0"/>
                        <a:t>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600" b="1" baseline="0" dirty="0" smtClean="0"/>
                        <a:t>35. პიონერი;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600" b="1" baseline="0" dirty="0" smtClean="0"/>
                        <a:t>36. სი პი  ტუან  ჩენი;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600" b="1" baseline="0" dirty="0" smtClean="0"/>
                        <a:t>37. </a:t>
                      </a:r>
                      <a:r>
                        <a:rPr lang="ka-GE" sz="1600" b="1" baseline="0" dirty="0" err="1" smtClean="0"/>
                        <a:t>საგვიანი</a:t>
                      </a:r>
                      <a:r>
                        <a:rPr lang="ka-GE" sz="1600" b="1" baseline="0" dirty="0" smtClean="0"/>
                        <a:t> იაფა;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600" b="1" baseline="0" dirty="0" smtClean="0"/>
                        <a:t>38. ედან განი;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600" b="1" baseline="0" dirty="0" smtClean="0"/>
                        <a:t>39 </a:t>
                      </a:r>
                      <a:r>
                        <a:rPr lang="ka-GE" sz="1600" b="1" baseline="0" dirty="0" err="1" smtClean="0"/>
                        <a:t>ტიან</a:t>
                      </a:r>
                      <a:r>
                        <a:rPr lang="ka-GE" sz="1600" b="1" baseline="0" dirty="0" smtClean="0"/>
                        <a:t> ჩენი;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600" b="1" baseline="0" dirty="0" smtClean="0"/>
                        <a:t>40. ფროსტი;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600" b="1" baseline="0" dirty="0" smtClean="0"/>
                        <a:t>41 .</a:t>
                      </a:r>
                      <a:r>
                        <a:rPr lang="ka-GE" sz="1600" b="1" baseline="0" dirty="0" err="1" smtClean="0"/>
                        <a:t>ტროვიტა</a:t>
                      </a:r>
                      <a:r>
                        <a:rPr lang="ka-GE" sz="1600" b="1" baseline="0" dirty="0" smtClean="0"/>
                        <a:t>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600" b="1" baseline="0" dirty="0" smtClean="0"/>
                        <a:t>42. პაპერ კინგი;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600" b="1" baseline="0" dirty="0" smtClean="0"/>
                        <a:t>43. სანგვინიო;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a-GE" sz="1600" b="1" baseline="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 descr="D:\Documents\Desktop\ნელი\yvaviloba\IMG_57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733800"/>
            <a:ext cx="25400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ka-GE" dirty="0" smtClean="0"/>
              <a:t>გამოყენება</a:t>
            </a:r>
            <a:r>
              <a:rPr lang="en-US" dirty="0" smtClean="0"/>
              <a:t> </a:t>
            </a:r>
            <a:r>
              <a:rPr lang="ka-GE" dirty="0" smtClean="0"/>
              <a:t>ადრე:</a:t>
            </a:r>
            <a:endParaRPr lang="en-US" dirty="0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ka-GE" b="1" dirty="0" smtClean="0"/>
              <a:t>,,ოქროს </a:t>
            </a:r>
            <a:r>
              <a:rPr lang="ka-GE" b="1" dirty="0" err="1" smtClean="0"/>
              <a:t>ვაშლი”</a:t>
            </a:r>
            <a:r>
              <a:rPr lang="ka-GE" b="1" dirty="0" smtClean="0"/>
              <a:t> </a:t>
            </a:r>
            <a:r>
              <a:rPr lang="ka-GE" sz="1200" b="1" dirty="0" smtClean="0"/>
              <a:t>(ჩრდილოეთის ქვეყნები)</a:t>
            </a:r>
          </a:p>
          <a:p>
            <a:r>
              <a:rPr lang="ka-GE" b="1" dirty="0" smtClean="0"/>
              <a:t>ჰესპერიდების </a:t>
            </a:r>
            <a:r>
              <a:rPr lang="ka-GE" b="1" dirty="0" err="1" smtClean="0"/>
              <a:t>ბაღი”</a:t>
            </a:r>
            <a:r>
              <a:rPr lang="ka-GE" b="1" dirty="0" smtClean="0"/>
              <a:t> </a:t>
            </a:r>
            <a:r>
              <a:rPr lang="ka-GE" sz="1200" b="1" dirty="0" smtClean="0"/>
              <a:t>(ბერძნების მით.)</a:t>
            </a:r>
          </a:p>
          <a:p>
            <a:r>
              <a:rPr lang="ka-GE" b="1" dirty="0" smtClean="0"/>
              <a:t>,,</a:t>
            </a:r>
            <a:r>
              <a:rPr lang="ka-GE" b="1" dirty="0" err="1" smtClean="0"/>
              <a:t>გამაახალგაზრდავებელი</a:t>
            </a:r>
            <a:r>
              <a:rPr lang="ka-GE" sz="2800" b="1" dirty="0" err="1" smtClean="0"/>
              <a:t>”</a:t>
            </a:r>
            <a:r>
              <a:rPr lang="ka-GE" sz="2800" b="1" dirty="0" smtClean="0"/>
              <a:t> </a:t>
            </a:r>
            <a:r>
              <a:rPr lang="ka-GE" sz="1200" b="1" dirty="0" smtClean="0"/>
              <a:t>(</a:t>
            </a:r>
            <a:r>
              <a:rPr lang="ka-GE" sz="1200" b="1" dirty="0" err="1" smtClean="0"/>
              <a:t>ზღაპ</a:t>
            </a:r>
            <a:r>
              <a:rPr lang="ka-GE" sz="1200" b="1" dirty="0" smtClean="0"/>
              <a:t>)</a:t>
            </a:r>
          </a:p>
          <a:p>
            <a:r>
              <a:rPr lang="ka-GE" b="1" dirty="0" smtClean="0"/>
              <a:t>,,</a:t>
            </a:r>
            <a:r>
              <a:rPr lang="ka-GE" b="1" dirty="0" err="1" smtClean="0"/>
              <a:t>შხამსაწინააღმდეგო”</a:t>
            </a:r>
            <a:r>
              <a:rPr lang="ka-GE" b="1" dirty="0" smtClean="0"/>
              <a:t> </a:t>
            </a:r>
            <a:r>
              <a:rPr lang="ka-GE" sz="1200" b="1" dirty="0" smtClean="0"/>
              <a:t>(თეოფრასტე, </a:t>
            </a:r>
            <a:r>
              <a:rPr lang="ka-GE" sz="1200" b="1" dirty="0" err="1" smtClean="0"/>
              <a:t>პლინიუსი</a:t>
            </a:r>
            <a:r>
              <a:rPr lang="ka-GE" sz="1200" b="1" dirty="0" smtClean="0"/>
              <a:t>)</a:t>
            </a:r>
          </a:p>
          <a:p>
            <a:r>
              <a:rPr lang="ka-GE" b="1" dirty="0" smtClean="0">
                <a:latin typeface="AcadNusx" pitchFamily="2" charset="0"/>
              </a:rPr>
              <a:t>შავი ჭირის საწინააღმდეგო </a:t>
            </a:r>
            <a:r>
              <a:rPr lang="ka-GE" sz="1200" b="1" dirty="0" smtClean="0">
                <a:latin typeface="AcadNusx" pitchFamily="2" charset="0"/>
              </a:rPr>
              <a:t>(</a:t>
            </a:r>
            <a:r>
              <a:rPr lang="en-US" sz="1200" b="1" dirty="0" smtClean="0">
                <a:latin typeface="AcadNusx" pitchFamily="2" charset="0"/>
              </a:rPr>
              <a:t>XV-XVI</a:t>
            </a:r>
            <a:r>
              <a:rPr lang="ka-GE" sz="1200" b="1" dirty="0" smtClean="0">
                <a:latin typeface="AcadNusx" pitchFamily="2" charset="0"/>
              </a:rPr>
              <a:t> სს) </a:t>
            </a:r>
          </a:p>
          <a:p>
            <a:r>
              <a:rPr lang="ka-GE" b="1" dirty="0" smtClean="0">
                <a:latin typeface="AcadNusx" pitchFamily="2" charset="0"/>
              </a:rPr>
              <a:t>ჭრილობის შესახორცებელი </a:t>
            </a:r>
            <a:r>
              <a:rPr lang="ka-GE" sz="1200" b="1" dirty="0" smtClean="0">
                <a:latin typeface="AcadNusx" pitchFamily="2" charset="0"/>
              </a:rPr>
              <a:t>(ჩინური მედიცინა </a:t>
            </a:r>
            <a:r>
              <a:rPr lang="en-US" sz="1200" b="1" dirty="0" smtClean="0">
                <a:latin typeface="AcadNusx" pitchFamily="2" charset="0"/>
              </a:rPr>
              <a:t>XVII</a:t>
            </a:r>
            <a:r>
              <a:rPr lang="ka-GE" sz="1200" b="1" dirty="0" smtClean="0">
                <a:latin typeface="AcadNusx" pitchFamily="2" charset="0"/>
              </a:rPr>
              <a:t>ს)</a:t>
            </a:r>
          </a:p>
          <a:p>
            <a:r>
              <a:rPr lang="ka-GE" b="1" dirty="0" smtClean="0">
                <a:latin typeface="AcadNusx" pitchFamily="2" charset="0"/>
              </a:rPr>
              <a:t>ფილტვების დაავადების </a:t>
            </a:r>
            <a:r>
              <a:rPr lang="ka-GE" sz="1200" b="1" dirty="0" smtClean="0">
                <a:latin typeface="AcadNusx" pitchFamily="2" charset="0"/>
              </a:rPr>
              <a:t>(ჩინეთი</a:t>
            </a:r>
            <a:r>
              <a:rPr lang="en-US" sz="1200" b="1" dirty="0" smtClean="0">
                <a:latin typeface="AcadNusx" pitchFamily="2" charset="0"/>
              </a:rPr>
              <a:t>-XVII</a:t>
            </a:r>
            <a:r>
              <a:rPr lang="ka-GE" sz="1200" b="1" dirty="0" smtClean="0">
                <a:latin typeface="AcadNusx" pitchFamily="2" charset="0"/>
              </a:rPr>
              <a:t> სს) </a:t>
            </a:r>
          </a:p>
          <a:p>
            <a:r>
              <a:rPr lang="ka-GE" b="1" dirty="0" smtClean="0">
                <a:latin typeface="AcadNusx" pitchFamily="2" charset="0"/>
              </a:rPr>
              <a:t>სურავანდის </a:t>
            </a:r>
            <a:r>
              <a:rPr lang="ka-GE" sz="1200" b="1" dirty="0" smtClean="0">
                <a:latin typeface="AcadNusx" pitchFamily="2" charset="0"/>
              </a:rPr>
              <a:t>(</a:t>
            </a:r>
            <a:r>
              <a:rPr lang="ka-GE" sz="1200" b="1" dirty="0" err="1" smtClean="0">
                <a:latin typeface="AcadNusx" pitchFamily="2" charset="0"/>
              </a:rPr>
              <a:t>ფერარიუსი</a:t>
            </a:r>
            <a:r>
              <a:rPr lang="en-US" sz="1200" b="1" dirty="0" smtClean="0">
                <a:latin typeface="AcadNusx" pitchFamily="2" charset="0"/>
              </a:rPr>
              <a:t>-XVII</a:t>
            </a:r>
            <a:r>
              <a:rPr lang="ka-GE" sz="1200" b="1" dirty="0" smtClean="0">
                <a:latin typeface="AcadNusx" pitchFamily="2" charset="0"/>
              </a:rPr>
              <a:t> ს)</a:t>
            </a:r>
          </a:p>
          <a:p>
            <a:r>
              <a:rPr lang="ka-GE" b="1" dirty="0" smtClean="0">
                <a:latin typeface="AcadNusx" pitchFamily="2" charset="0"/>
              </a:rPr>
              <a:t>ინფექციური დაავადებების</a:t>
            </a:r>
          </a:p>
          <a:p>
            <a:r>
              <a:rPr lang="en-US" b="1" dirty="0" smtClean="0">
                <a:latin typeface="AcadNusx" pitchFamily="2" charset="0"/>
              </a:rPr>
              <a:t>,,</a:t>
            </a:r>
            <a:r>
              <a:rPr lang="en-US" b="1" dirty="0" err="1" smtClean="0">
                <a:latin typeface="AcadNusx" pitchFamily="2" charset="0"/>
              </a:rPr>
              <a:t>i</a:t>
            </a:r>
            <a:r>
              <a:rPr lang="en-US" b="1" dirty="0" smtClean="0">
                <a:latin typeface="AcadNusx" pitchFamily="2" charset="0"/>
              </a:rPr>
              <a:t>-mu”</a:t>
            </a:r>
            <a:r>
              <a:rPr lang="ka-GE" b="1" dirty="0" smtClean="0">
                <a:latin typeface="AcadNusx" pitchFamily="2" charset="0"/>
              </a:rPr>
              <a:t> </a:t>
            </a:r>
            <a:r>
              <a:rPr lang="ka-GE" sz="1200" dirty="0" smtClean="0">
                <a:latin typeface="AcadNusx" pitchFamily="2" charset="0"/>
              </a:rPr>
              <a:t>(დედებისთვის სასარგებლო - ჩინეთი)</a:t>
            </a:r>
          </a:p>
          <a:p>
            <a:endParaRPr lang="ka-GE" dirty="0" smtClean="0">
              <a:latin typeface="AcadNusx" pitchFamily="2" charset="0"/>
            </a:endParaRPr>
          </a:p>
          <a:p>
            <a:endParaRPr lang="ka-GE" dirty="0" smtClean="0">
              <a:latin typeface="AcadNusx" pitchFamily="2" charset="0"/>
            </a:endParaRPr>
          </a:p>
          <a:p>
            <a:endParaRPr lang="ka-GE" sz="1200" dirty="0" smtClean="0">
              <a:latin typeface="AcadNusx" pitchFamily="2" charset="0"/>
            </a:endParaRPr>
          </a:p>
          <a:p>
            <a:endParaRPr lang="en-US" sz="1200" dirty="0">
              <a:latin typeface="AcadNusx" pitchFamily="2" charset="0"/>
            </a:endParaRPr>
          </a:p>
        </p:txBody>
      </p:sp>
      <p:pic>
        <p:nvPicPr>
          <p:cNvPr id="4" name="Picture 2" descr="D:\neli 2014\citrusebi\China-Mandarin-30-40mm-40-49mm-50-54mm-55-59mm-60-80mm-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70023" y="812074"/>
            <a:ext cx="2743200" cy="22717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D:\Documents\Desktop\ნელი\xili\23376161_465983750468749_3191596361170781030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2275" y="2988734"/>
            <a:ext cx="2143125" cy="381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ka-GE" dirty="0" smtClean="0"/>
              <a:t>ლიმონის ჯიშები:</a:t>
            </a:r>
            <a:endParaRPr lang="en-US" dirty="0"/>
          </a:p>
        </p:txBody>
      </p:sp>
      <p:graphicFrame>
        <p:nvGraphicFramePr>
          <p:cNvPr id="4" name="შიგთავსის ჩანაცვლების ველი 3"/>
          <p:cNvGraphicFramePr>
            <a:graphicFrameLocks noGrp="1"/>
          </p:cNvGraphicFramePr>
          <p:nvPr>
            <p:ph idx="1"/>
          </p:nvPr>
        </p:nvGraphicFramePr>
        <p:xfrm>
          <a:off x="0" y="685800"/>
          <a:ext cx="9144000" cy="5986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408940">
                <a:tc>
                  <a:txBody>
                    <a:bodyPr/>
                    <a:lstStyle/>
                    <a:p>
                      <a:r>
                        <a:rPr lang="ka-GE" dirty="0" smtClean="0"/>
                        <a:t>არსებული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მოსაძიებელი</a:t>
                      </a:r>
                      <a:endParaRPr lang="en-US" dirty="0"/>
                    </a:p>
                  </a:txBody>
                  <a:tcPr/>
                </a:tc>
              </a:tr>
              <a:tr h="4089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ka-GE" sz="2000" b="1" dirty="0" smtClean="0"/>
                        <a:t>მეიერი;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ka-GE" sz="2000" b="1" dirty="0" err="1" smtClean="0"/>
                        <a:t>ახალქრთული</a:t>
                      </a:r>
                      <a:r>
                        <a:rPr lang="ka-GE" sz="2000" b="1" dirty="0" smtClean="0"/>
                        <a:t>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ka-GE" sz="2000" b="1" dirty="0" smtClean="0"/>
                        <a:t>დიოსკურია;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ka-GE" sz="2000" b="1" dirty="0" smtClean="0"/>
                        <a:t>უეკლო (უთესლო);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ka-GE" sz="2000" b="1" dirty="0" err="1" smtClean="0"/>
                        <a:t>ვილაფრანკა</a:t>
                      </a:r>
                      <a:r>
                        <a:rPr lang="ka-GE" sz="2000" b="1" dirty="0" smtClean="0"/>
                        <a:t>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ka-GE" sz="2000" b="1" dirty="0" err="1" smtClean="0"/>
                        <a:t>მონაკელო</a:t>
                      </a:r>
                      <a:r>
                        <a:rPr lang="ka-GE" sz="2000" b="1" dirty="0" smtClean="0"/>
                        <a:t>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ka-GE" sz="2000" b="1" dirty="0" smtClean="0"/>
                        <a:t>ევრიკა;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ka-GE" sz="2000" b="1" dirty="0" smtClean="0"/>
                        <a:t>ფინო;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ka-GE" sz="2000" b="1" dirty="0" err="1" smtClean="0"/>
                        <a:t>ვერნა</a:t>
                      </a:r>
                      <a:r>
                        <a:rPr lang="ka-GE" sz="2000" b="1" dirty="0" smtClean="0"/>
                        <a:t>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ka-GE" sz="2000" b="1" dirty="0" err="1" smtClean="0"/>
                        <a:t>ინტერდონატო</a:t>
                      </a:r>
                      <a:r>
                        <a:rPr lang="ka-GE" sz="2000" b="1" dirty="0" smtClean="0"/>
                        <a:t>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ka-GE" sz="2000" b="1" dirty="0" err="1" smtClean="0"/>
                        <a:t>კუტდიკენი</a:t>
                      </a:r>
                      <a:r>
                        <a:rPr lang="ka-GE" sz="2000" b="1" dirty="0" smtClean="0"/>
                        <a:t>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ka-GE" sz="2000" b="1" dirty="0" smtClean="0"/>
                        <a:t>კარა;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ka-GE" sz="2000" b="1" dirty="0" err="1" smtClean="0"/>
                        <a:t>პონდეროზა</a:t>
                      </a:r>
                      <a:r>
                        <a:rPr lang="ka-GE" sz="2000" b="1" dirty="0" smtClean="0"/>
                        <a:t>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ka-GE" sz="2000" b="1" dirty="0" smtClean="0"/>
                        <a:t>ბჟუჟი;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ka-GE" sz="2000" b="1" dirty="0" smtClean="0"/>
                        <a:t>ურეკი;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ka-GE" sz="2000" b="1" dirty="0" smtClean="0"/>
                    </a:p>
                    <a:p>
                      <a:pPr marL="342900" indent="-342900">
                        <a:buAutoNum type="arabicPeriod"/>
                      </a:pPr>
                      <a:endParaRPr lang="ka-GE" sz="2000" b="1" dirty="0" smtClean="0"/>
                    </a:p>
                    <a:p>
                      <a:pPr marL="342900" indent="-342900">
                        <a:buNone/>
                      </a:pP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ka-GE" sz="2000" b="1" dirty="0" smtClean="0"/>
                        <a:t>დამკვრელი (</a:t>
                      </a:r>
                      <a:r>
                        <a:rPr lang="ka-GE" sz="2000" b="1" dirty="0" err="1" smtClean="0"/>
                        <a:t>უდარნიკი</a:t>
                      </a:r>
                      <a:r>
                        <a:rPr lang="ka-GE" sz="2000" b="1" baseline="0" dirty="0" smtClean="0"/>
                        <a:t> </a:t>
                      </a:r>
                      <a:r>
                        <a:rPr lang="de-DE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25097</a:t>
                      </a:r>
                      <a:r>
                        <a:rPr lang="ka-GE" sz="2000" b="1" dirty="0" smtClean="0"/>
                        <a:t>);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ka-GE" sz="2000" b="1" dirty="0" err="1" smtClean="0"/>
                        <a:t>ლისბონი</a:t>
                      </a:r>
                      <a:r>
                        <a:rPr lang="ka-GE" sz="2000" b="1" dirty="0" smtClean="0"/>
                        <a:t>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ka-GE" sz="2000" b="1" dirty="0" smtClean="0"/>
                        <a:t>ჯენოა;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ka-GE" sz="2000" b="1" dirty="0" err="1" smtClean="0"/>
                        <a:t>კომუნე</a:t>
                      </a:r>
                      <a:r>
                        <a:rPr lang="ka-GE" sz="2000" b="1" dirty="0" smtClean="0"/>
                        <a:t>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ka-GE" sz="2000" b="1" dirty="0" smtClean="0"/>
                        <a:t>ქაბო;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ka-GE" sz="2000" b="1" dirty="0" err="1" smtClean="0"/>
                        <a:t>ჯამბირი</a:t>
                      </a:r>
                      <a:r>
                        <a:rPr lang="ka-GE" sz="2000" b="1" dirty="0" smtClean="0"/>
                        <a:t>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ka-GE" sz="2000" b="1" dirty="0" smtClean="0"/>
                        <a:t>მაიკოპის;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ka-GE" sz="2000" b="1" dirty="0" smtClean="0"/>
                        <a:t>ჭოროხი;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ka-GE" sz="2000" b="1" dirty="0" smtClean="0"/>
                        <a:t>პავლოვის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ka-GE" sz="2000" b="1" dirty="0" err="1" smtClean="0"/>
                        <a:t>დორთიოლი</a:t>
                      </a:r>
                      <a:endParaRPr lang="ka-GE" sz="2000" b="1" dirty="0" smtClean="0"/>
                    </a:p>
                    <a:p>
                      <a:pPr marL="342900" indent="-342900">
                        <a:buAutoNum type="arabicPeriod"/>
                      </a:pPr>
                      <a:endParaRPr lang="ka-GE" sz="2000" b="1" dirty="0" smtClean="0"/>
                    </a:p>
                    <a:p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სურათი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32" t="-505" b="6755"/>
          <a:stretch/>
        </p:blipFill>
        <p:spPr>
          <a:xfrm>
            <a:off x="5943600" y="4343400"/>
            <a:ext cx="2866985" cy="216830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Oval 6"/>
          <p:cNvSpPr/>
          <p:nvPr/>
        </p:nvSpPr>
        <p:spPr>
          <a:xfrm>
            <a:off x="6477000" y="1981200"/>
            <a:ext cx="2667000" cy="2057400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8" name="Picture 2" descr="D:\Documents\Desktop\ნელი\2364268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4876800"/>
            <a:ext cx="2667000" cy="1742901"/>
          </a:xfrm>
          <a:prstGeom prst="rect">
            <a:avLst/>
          </a:prstGeom>
          <a:noFill/>
        </p:spPr>
      </p:pic>
      <p:pic>
        <p:nvPicPr>
          <p:cNvPr id="1027" name="Picture 3" descr="D:\Documents\Desktop\ნელი\xili\25507815_1133723626759122_3938819988466057633_n.jpg"/>
          <p:cNvPicPr>
            <a:picLocks noChangeAspect="1" noChangeArrowheads="1"/>
          </p:cNvPicPr>
          <p:nvPr/>
        </p:nvPicPr>
        <p:blipFill>
          <a:blip r:embed="rId5"/>
          <a:srcRect r="35545" b="28910"/>
          <a:stretch>
            <a:fillRect/>
          </a:stretch>
        </p:blipFill>
        <p:spPr bwMode="auto">
          <a:xfrm>
            <a:off x="1981200" y="1143000"/>
            <a:ext cx="25908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ka-GE" dirty="0" smtClean="0"/>
              <a:t>გრეიპფრუტის ჯიშები:</a:t>
            </a:r>
            <a:endParaRPr lang="en-US" dirty="0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381000" y="685800"/>
            <a:ext cx="3810000" cy="2743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ka-GE" b="1" dirty="0" smtClean="0">
                <a:solidFill>
                  <a:srgbClr val="FF0000"/>
                </a:solidFill>
              </a:rPr>
              <a:t>        </a:t>
            </a:r>
            <a:r>
              <a:rPr lang="ka-GE" sz="3600" b="1" dirty="0" smtClean="0">
                <a:solidFill>
                  <a:schemeClr val="tx1"/>
                </a:solidFill>
              </a:rPr>
              <a:t>არსებული:</a:t>
            </a:r>
          </a:p>
          <a:p>
            <a:pPr>
              <a:buAutoNum type="arabicPeriod"/>
            </a:pPr>
            <a:r>
              <a:rPr lang="ka-GE" b="1" dirty="0" smtClean="0"/>
              <a:t>ფოსტერი;</a:t>
            </a:r>
          </a:p>
          <a:p>
            <a:pPr>
              <a:buAutoNum type="arabicPeriod"/>
            </a:pPr>
            <a:r>
              <a:rPr lang="ka-GE" b="1" dirty="0" smtClean="0"/>
              <a:t>დუნკანი;</a:t>
            </a:r>
          </a:p>
          <a:p>
            <a:pPr>
              <a:buAutoNum type="arabicPeriod"/>
            </a:pPr>
            <a:r>
              <a:rPr lang="ka-GE" b="1" dirty="0" smtClean="0"/>
              <a:t>უთესლო მერში;</a:t>
            </a:r>
          </a:p>
          <a:p>
            <a:pPr>
              <a:buAutoNum type="arabicPeriod"/>
            </a:pPr>
            <a:r>
              <a:rPr lang="ka-GE" b="1" dirty="0" smtClean="0"/>
              <a:t>სტარ რუბი;</a:t>
            </a:r>
          </a:p>
          <a:p>
            <a:pPr>
              <a:buAutoNum type="arabicPeriod"/>
            </a:pPr>
            <a:r>
              <a:rPr lang="ka-GE" b="1" dirty="0" smtClean="0"/>
              <a:t>რიო რედი;</a:t>
            </a:r>
          </a:p>
          <a:p>
            <a:pPr>
              <a:buAutoNum type="arabicPeriod"/>
            </a:pPr>
            <a:r>
              <a:rPr lang="ka-GE" b="1" dirty="0" err="1" smtClean="0"/>
              <a:t>ორობლანკო</a:t>
            </a:r>
            <a:r>
              <a:rPr lang="ka-GE" b="1" dirty="0" smtClean="0"/>
              <a:t>;</a:t>
            </a:r>
          </a:p>
          <a:p>
            <a:endParaRPr lang="en-US" dirty="0"/>
          </a:p>
        </p:txBody>
      </p:sp>
      <p:sp>
        <p:nvSpPr>
          <p:cNvPr id="5" name="შიგთავსის ჩანაცვლების ველი 2"/>
          <p:cNvSpPr txBox="1">
            <a:spLocks/>
          </p:cNvSpPr>
          <p:nvPr/>
        </p:nvSpPr>
        <p:spPr>
          <a:xfrm>
            <a:off x="4114800" y="2209800"/>
            <a:ext cx="2743200" cy="2971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შიგთავსის ჩანაცვლების ველი 2"/>
          <p:cNvSpPr txBox="1">
            <a:spLocks/>
          </p:cNvSpPr>
          <p:nvPr/>
        </p:nvSpPr>
        <p:spPr>
          <a:xfrm>
            <a:off x="5334000" y="3886200"/>
            <a:ext cx="3657600" cy="2971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indent="-342900" algn="ctr"/>
            <a:r>
              <a:rPr lang="ka-GE" sz="3000" b="1" dirty="0" smtClean="0">
                <a:solidFill>
                  <a:schemeClr val="tx1"/>
                </a:solidFill>
              </a:rPr>
              <a:t>მოსაძიებელი:</a:t>
            </a:r>
          </a:p>
          <a:p>
            <a:pPr marL="342900" indent="-342900">
              <a:buAutoNum type="arabicPeriod"/>
            </a:pPr>
            <a:r>
              <a:rPr lang="ka-GE" sz="2600" b="1" dirty="0" err="1" smtClean="0"/>
              <a:t>პერნამბუკო</a:t>
            </a:r>
            <a:r>
              <a:rPr lang="ka-GE" sz="2600" b="1" dirty="0" smtClean="0"/>
              <a:t>;</a:t>
            </a:r>
          </a:p>
          <a:p>
            <a:pPr marL="342900" indent="-342900">
              <a:buAutoNum type="arabicPeriod"/>
            </a:pPr>
            <a:r>
              <a:rPr lang="ka-GE" sz="2600" b="1" dirty="0" smtClean="0"/>
              <a:t>ტრიუმფი;</a:t>
            </a:r>
          </a:p>
          <a:p>
            <a:pPr marL="342900" indent="-342900">
              <a:buAutoNum type="arabicPeriod"/>
            </a:pPr>
            <a:r>
              <a:rPr lang="ka-GE" sz="2600" b="1" dirty="0" smtClean="0"/>
              <a:t>საოქტომბრო;</a:t>
            </a:r>
          </a:p>
          <a:p>
            <a:pPr marL="342900" indent="-342900">
              <a:buAutoNum type="arabicPeriod"/>
            </a:pPr>
            <a:r>
              <a:rPr lang="ka-GE" sz="2600" b="1" dirty="0" err="1" smtClean="0"/>
              <a:t>ბროწეულისებრი</a:t>
            </a:r>
            <a:r>
              <a:rPr lang="ka-GE" sz="2600" b="1" dirty="0" smtClean="0"/>
              <a:t>;</a:t>
            </a:r>
          </a:p>
          <a:p>
            <a:pPr marL="342900" indent="-342900">
              <a:buAutoNum type="arabicPeriod"/>
            </a:pPr>
            <a:r>
              <a:rPr lang="ka-GE" sz="2600" b="1" dirty="0" smtClean="0"/>
              <a:t>საადრეო;</a:t>
            </a:r>
          </a:p>
          <a:p>
            <a:pPr marL="342900" indent="-342900">
              <a:buAutoNum type="arabicPeriod"/>
            </a:pPr>
            <a:r>
              <a:rPr lang="ka-GE" sz="2600" b="1" dirty="0" smtClean="0"/>
              <a:t>საიუბილეო;</a:t>
            </a:r>
          </a:p>
          <a:p>
            <a:pPr marL="342900" indent="-342900">
              <a:buAutoNum type="arabicPeriod"/>
            </a:pPr>
            <a:r>
              <a:rPr lang="ka-GE" sz="2600" b="1" dirty="0" err="1" smtClean="0"/>
              <a:t>რეიალი</a:t>
            </a:r>
            <a:r>
              <a:rPr lang="ka-GE" sz="2600" b="1" dirty="0" smtClean="0"/>
              <a:t>;</a:t>
            </a:r>
          </a:p>
          <a:p>
            <a:pPr marL="342900" indent="-342900">
              <a:buAutoNum type="arabicPeriod"/>
            </a:pPr>
            <a:r>
              <a:rPr lang="ka-GE" sz="2600" b="1" dirty="0" smtClean="0"/>
              <a:t>რედ ფლეში;</a:t>
            </a:r>
          </a:p>
          <a:p>
            <a:pPr marL="342900" indent="-342900">
              <a:buAutoNum type="arabicPeriod"/>
            </a:pPr>
            <a:r>
              <a:rPr lang="ka-GE" sz="2600" b="1" dirty="0" smtClean="0"/>
              <a:t>დაისი;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D:\Documents\Desktop\GeneticDwarfMarshCVC004.jpg"/>
          <p:cNvPicPr>
            <a:picLocks noChangeAspect="1" noChangeArrowheads="1"/>
          </p:cNvPicPr>
          <p:nvPr/>
        </p:nvPicPr>
        <p:blipFill>
          <a:blip r:embed="rId2"/>
          <a:srcRect b="11369"/>
          <a:stretch>
            <a:fillRect/>
          </a:stretch>
        </p:blipFill>
        <p:spPr bwMode="auto">
          <a:xfrm>
            <a:off x="5410200" y="762000"/>
            <a:ext cx="2552700" cy="273309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8" descr="D:\starruby3-jk.jpg"/>
          <p:cNvPicPr>
            <a:picLocks noChangeAspect="1" noChangeArrowheads="1"/>
          </p:cNvPicPr>
          <p:nvPr/>
        </p:nvPicPr>
        <p:blipFill>
          <a:blip r:embed="rId3" cstate="print"/>
          <a:srcRect l="5000" t="2222" r="5833" b="4444"/>
          <a:stretch>
            <a:fillRect/>
          </a:stretch>
        </p:blipFill>
        <p:spPr bwMode="auto">
          <a:xfrm>
            <a:off x="609600" y="3962400"/>
            <a:ext cx="3581400" cy="245264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2" descr="E:\აგროსერვისი\აგროსერვისი 16 მაისი 2014\IMG_7407.JPG"/>
          <p:cNvPicPr>
            <a:picLocks noChangeAspect="1" noChangeArrowheads="1"/>
          </p:cNvPicPr>
          <p:nvPr/>
        </p:nvPicPr>
        <p:blipFill>
          <a:blip r:embed="rId4"/>
          <a:srcRect l="18164" t="11198" r="15625"/>
          <a:stretch>
            <a:fillRect/>
          </a:stretch>
        </p:blipFill>
        <p:spPr bwMode="auto">
          <a:xfrm>
            <a:off x="3276600" y="2209800"/>
            <a:ext cx="2256213" cy="2209800"/>
          </a:xfrm>
          <a:prstGeom prst="rect">
            <a:avLst/>
          </a:prstGeom>
          <a:noFill/>
        </p:spPr>
      </p:pic>
      <p:pic>
        <p:nvPicPr>
          <p:cNvPr id="3074" name="Picture 2" descr="D:\Documents\Desktop\ნელი\citrusis-diet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838200"/>
            <a:ext cx="2071688" cy="1381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9144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ka-GE" dirty="0" err="1" smtClean="0"/>
              <a:t>პომპელმუსის</a:t>
            </a:r>
            <a:r>
              <a:rPr lang="ka-GE" dirty="0" smtClean="0"/>
              <a:t> ჯიშები:</a:t>
            </a:r>
            <a:endParaRPr lang="en-US" dirty="0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152400" y="1066800"/>
            <a:ext cx="3733800" cy="2514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ka-GE" dirty="0" smtClean="0">
                <a:solidFill>
                  <a:srgbClr val="FF0000"/>
                </a:solidFill>
              </a:rPr>
              <a:t>არსებული:</a:t>
            </a:r>
          </a:p>
          <a:p>
            <a:pPr>
              <a:buNone/>
            </a:pPr>
            <a:r>
              <a:rPr lang="ka-GE" sz="2000" dirty="0" smtClean="0"/>
              <a:t>1.მსხლისებური </a:t>
            </a:r>
            <a:r>
              <a:rPr lang="ka-GE" sz="2000" dirty="0" err="1" smtClean="0"/>
              <a:t>შედოკი</a:t>
            </a:r>
            <a:r>
              <a:rPr lang="ka-GE" sz="2000" dirty="0" smtClean="0"/>
              <a:t>;</a:t>
            </a:r>
          </a:p>
          <a:p>
            <a:pPr>
              <a:buNone/>
            </a:pPr>
            <a:r>
              <a:rPr lang="ka-GE" sz="2000" dirty="0" smtClean="0"/>
              <a:t>2. </a:t>
            </a:r>
            <a:r>
              <a:rPr lang="ka-GE" sz="1800" dirty="0" smtClean="0"/>
              <a:t>მატო </a:t>
            </a:r>
            <a:r>
              <a:rPr lang="ka-GE" sz="1800" dirty="0" err="1" smtClean="0"/>
              <a:t>ბუნტანი</a:t>
            </a:r>
            <a:r>
              <a:rPr lang="ka-GE" sz="1800" dirty="0" smtClean="0"/>
              <a:t>(</a:t>
            </a:r>
            <a:r>
              <a:rPr lang="ka-GE" sz="1800" dirty="0" err="1" smtClean="0"/>
              <a:t>მსხლ.პომპ</a:t>
            </a:r>
            <a:r>
              <a:rPr lang="ka-GE" sz="1800" dirty="0" smtClean="0"/>
              <a:t>);</a:t>
            </a:r>
          </a:p>
          <a:p>
            <a:pPr>
              <a:buNone/>
            </a:pPr>
            <a:r>
              <a:rPr lang="ka-GE" sz="1800" dirty="0" smtClean="0"/>
              <a:t>3. ვარდისფერი </a:t>
            </a:r>
            <a:r>
              <a:rPr lang="ka-GE" sz="1800" dirty="0" err="1" smtClean="0"/>
              <a:t>პომპელმუსი</a:t>
            </a:r>
            <a:r>
              <a:rPr lang="ka-GE" sz="1800" dirty="0" smtClean="0"/>
              <a:t>;</a:t>
            </a:r>
          </a:p>
          <a:p>
            <a:pPr>
              <a:buNone/>
            </a:pPr>
            <a:r>
              <a:rPr lang="ka-GE" sz="1800" dirty="0" smtClean="0"/>
              <a:t>4. </a:t>
            </a:r>
            <a:r>
              <a:rPr lang="ka-GE" sz="1800" dirty="0" err="1" smtClean="0"/>
              <a:t>ჰირადო</a:t>
            </a:r>
            <a:r>
              <a:rPr lang="ka-GE" sz="1800" dirty="0" smtClean="0"/>
              <a:t> </a:t>
            </a:r>
            <a:r>
              <a:rPr lang="ka-GE" sz="1800" dirty="0" err="1" smtClean="0"/>
              <a:t>ბუნტანი</a:t>
            </a:r>
            <a:r>
              <a:rPr lang="ka-GE" sz="1800" dirty="0" smtClean="0"/>
              <a:t>;</a:t>
            </a:r>
          </a:p>
          <a:p>
            <a:pPr>
              <a:buNone/>
            </a:pPr>
            <a:r>
              <a:rPr lang="ka-GE" sz="1800" dirty="0" smtClean="0"/>
              <a:t>5. </a:t>
            </a:r>
            <a:r>
              <a:rPr lang="ka-GE" sz="1800" dirty="0" err="1" smtClean="0"/>
              <a:t>ჩალმისებური</a:t>
            </a:r>
            <a:r>
              <a:rPr lang="ka-GE" sz="1800" dirty="0" smtClean="0"/>
              <a:t>  (</a:t>
            </a:r>
            <a:r>
              <a:rPr lang="ka-GE" sz="1800" dirty="0" err="1" smtClean="0"/>
              <a:t>ოიუ</a:t>
            </a:r>
            <a:r>
              <a:rPr lang="ka-GE" sz="1800" dirty="0" smtClean="0"/>
              <a:t>) </a:t>
            </a:r>
            <a:r>
              <a:rPr lang="ka-GE" sz="1800" dirty="0" err="1" smtClean="0"/>
              <a:t>პომპ</a:t>
            </a:r>
            <a:r>
              <a:rPr lang="ka-GE" sz="1800" dirty="0" smtClean="0"/>
              <a:t>;</a:t>
            </a:r>
          </a:p>
          <a:p>
            <a:pPr>
              <a:buNone/>
            </a:pPr>
            <a:r>
              <a:rPr lang="ka-GE" sz="1800" dirty="0" smtClean="0"/>
              <a:t>5. </a:t>
            </a:r>
            <a:r>
              <a:rPr lang="ka-GE" sz="1800" dirty="0" err="1" smtClean="0"/>
              <a:t>ნაცუ</a:t>
            </a:r>
            <a:r>
              <a:rPr lang="ka-GE" sz="1800" dirty="0" smtClean="0"/>
              <a:t> </a:t>
            </a:r>
            <a:r>
              <a:rPr lang="ka-GE" sz="1800" dirty="0" err="1" smtClean="0"/>
              <a:t>მიკანი</a:t>
            </a:r>
            <a:r>
              <a:rPr lang="ka-GE" sz="1800" dirty="0" smtClean="0"/>
              <a:t>;</a:t>
            </a:r>
          </a:p>
          <a:p>
            <a:pPr>
              <a:buNone/>
            </a:pPr>
            <a:r>
              <a:rPr lang="ka-GE" sz="1800" dirty="0" smtClean="0">
                <a:solidFill>
                  <a:schemeClr val="tx1"/>
                </a:solidFill>
              </a:rPr>
              <a:t>6. </a:t>
            </a:r>
            <a:r>
              <a:rPr lang="ka-GE" sz="1800" dirty="0" err="1" smtClean="0">
                <a:solidFill>
                  <a:schemeClr val="tx1"/>
                </a:solidFill>
              </a:rPr>
              <a:t>სადესერტო</a:t>
            </a:r>
            <a:r>
              <a:rPr lang="ka-GE" sz="1800" dirty="0" smtClean="0">
                <a:solidFill>
                  <a:schemeClr val="tx1"/>
                </a:solidFill>
              </a:rPr>
              <a:t> </a:t>
            </a:r>
            <a:r>
              <a:rPr lang="ka-GE" sz="1800" dirty="0" err="1" smtClean="0">
                <a:solidFill>
                  <a:schemeClr val="tx1"/>
                </a:solidFill>
              </a:rPr>
              <a:t>შედოკი</a:t>
            </a:r>
            <a:r>
              <a:rPr lang="ka-GE" sz="1800" dirty="0" smtClean="0">
                <a:solidFill>
                  <a:schemeClr val="tx1"/>
                </a:solidFill>
              </a:rPr>
              <a:t>;</a:t>
            </a:r>
            <a:endParaRPr lang="ka-GE" sz="1800" dirty="0" smtClean="0"/>
          </a:p>
          <a:p>
            <a:pPr>
              <a:buNone/>
            </a:pPr>
            <a:endParaRPr lang="ka-GE" sz="1800" dirty="0" smtClean="0"/>
          </a:p>
          <a:p>
            <a:pPr>
              <a:buNone/>
            </a:pPr>
            <a:endParaRPr lang="en-US" sz="1800" dirty="0"/>
          </a:p>
        </p:txBody>
      </p:sp>
      <p:sp>
        <p:nvSpPr>
          <p:cNvPr id="4" name="შიგთავსის ჩანაცვლების ველი 2"/>
          <p:cNvSpPr txBox="1">
            <a:spLocks/>
          </p:cNvSpPr>
          <p:nvPr/>
        </p:nvSpPr>
        <p:spPr>
          <a:xfrm>
            <a:off x="4953000" y="4191000"/>
            <a:ext cx="3733800" cy="22860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ka-GE" sz="3200" dirty="0" smtClean="0">
                <a:solidFill>
                  <a:srgbClr val="FF0000"/>
                </a:solidFill>
              </a:rPr>
              <a:t>მოსაძიებელი</a:t>
            </a:r>
            <a:r>
              <a:rPr kumimoji="0" lang="ka-G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ka-G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a-GE" sz="2000" dirty="0" smtClean="0"/>
              <a:t>1.</a:t>
            </a:r>
            <a:r>
              <a:rPr kumimoji="0" lang="ka-GE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ხეთის</a:t>
            </a: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</a:t>
            </a:r>
            <a:r>
              <a:rPr lang="ka-GE" dirty="0" smtClean="0"/>
              <a:t>გულრიფშის</a:t>
            </a:r>
            <a:r>
              <a:rPr kumimoji="0" lang="ka-G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a-G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</a:t>
            </a:r>
            <a:r>
              <a:rPr lang="ka-GE" dirty="0" err="1" smtClean="0"/>
              <a:t>აზაჰიკანი</a:t>
            </a:r>
            <a:r>
              <a:rPr lang="ka-GE" dirty="0" smtClean="0"/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a-GE" dirty="0" smtClean="0">
                <a:solidFill>
                  <a:schemeClr val="tx1"/>
                </a:solidFill>
              </a:rPr>
              <a:t>4</a:t>
            </a:r>
            <a:r>
              <a:rPr kumimoji="0" lang="ka-G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ka-G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ტენგუ</a:t>
            </a:r>
            <a:r>
              <a:rPr kumimoji="0" lang="ka-G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F:\ციტრუსების სურატები დამუს 2015 ახალი\პომპელმუსები\ჩალმისებური პომპელმუსი\ჩალმისებური პომპ\DSC_0391.JPG"/>
          <p:cNvPicPr>
            <a:picLocks noChangeAspect="1" noChangeArrowheads="1"/>
          </p:cNvPicPr>
          <p:nvPr/>
        </p:nvPicPr>
        <p:blipFill>
          <a:blip r:embed="rId2" cstate="print"/>
          <a:srcRect l="25702" r="9980"/>
          <a:stretch>
            <a:fillRect/>
          </a:stretch>
        </p:blipFill>
        <p:spPr bwMode="auto">
          <a:xfrm rot="5400000">
            <a:off x="927774" y="3491827"/>
            <a:ext cx="2516271" cy="2847820"/>
          </a:xfrm>
          <a:prstGeom prst="rect">
            <a:avLst/>
          </a:prstGeom>
          <a:noFill/>
        </p:spPr>
      </p:pic>
      <p:pic>
        <p:nvPicPr>
          <p:cNvPr id="3075" name="Picture 3" descr="F:\ციტრუსების სურატები დამუს 2015 ახალი\პომპელმუსები\მსხლისებური პომპელმუსი\IMG_61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219200"/>
            <a:ext cx="3251200" cy="2438400"/>
          </a:xfrm>
          <a:prstGeom prst="rect">
            <a:avLst/>
          </a:prstGeom>
          <a:noFill/>
        </p:spPr>
      </p:pic>
      <p:pic>
        <p:nvPicPr>
          <p:cNvPr id="3076" name="Picture 4" descr="F:\ციტრუსების სურატები დამუს 2015 ახალი\პომპელმუსები\ვარდისფერი პომპელმუსი\IMG_0031.JPG"/>
          <p:cNvPicPr>
            <a:picLocks noChangeAspect="1" noChangeArrowheads="1"/>
          </p:cNvPicPr>
          <p:nvPr/>
        </p:nvPicPr>
        <p:blipFill>
          <a:blip r:embed="rId4" cstate="print"/>
          <a:srcRect r="7813" b="3125"/>
          <a:stretch>
            <a:fillRect/>
          </a:stretch>
        </p:blipFill>
        <p:spPr bwMode="auto">
          <a:xfrm>
            <a:off x="3581400" y="2590800"/>
            <a:ext cx="2133600" cy="16815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ka-GE" sz="3200" b="1" dirty="0" smtClean="0"/>
              <a:t>სხვა იშვიათი სახეობები</a:t>
            </a:r>
            <a:endParaRPr lang="en-US" sz="3200" b="1" dirty="0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152400" y="914400"/>
            <a:ext cx="4876800" cy="5715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ka-GE" sz="2800" dirty="0" smtClean="0"/>
              <a:t>არსებული:</a:t>
            </a:r>
          </a:p>
          <a:p>
            <a:pPr algn="just">
              <a:buNone/>
            </a:pPr>
            <a:r>
              <a:rPr lang="ka-GE" sz="2000" b="1" dirty="0" smtClean="0"/>
              <a:t>1.მწარე ფორთოხალი (ნარინჯი);</a:t>
            </a:r>
          </a:p>
          <a:p>
            <a:pPr algn="just">
              <a:buNone/>
            </a:pPr>
            <a:r>
              <a:rPr lang="ka-GE" sz="2000" b="1" dirty="0" smtClean="0"/>
              <a:t>2. </a:t>
            </a:r>
            <a:r>
              <a:rPr lang="ka-GE" sz="2000" b="1" dirty="0" err="1" smtClean="0"/>
              <a:t>მირტისებრფოთოლა</a:t>
            </a:r>
            <a:r>
              <a:rPr lang="ka-GE" sz="2000" b="1" dirty="0" smtClean="0"/>
              <a:t> ნარინჯი;</a:t>
            </a:r>
          </a:p>
          <a:p>
            <a:pPr algn="just">
              <a:buNone/>
            </a:pPr>
            <a:r>
              <a:rPr lang="ka-GE" sz="2000" b="1" dirty="0" smtClean="0"/>
              <a:t>3. </a:t>
            </a:r>
            <a:r>
              <a:rPr lang="ka-GE" sz="2000" b="1" dirty="0" err="1" smtClean="0"/>
              <a:t>სანბოკანი</a:t>
            </a:r>
            <a:r>
              <a:rPr lang="ka-GE" sz="2000" b="1" dirty="0" smtClean="0"/>
              <a:t> ნარინჯი;</a:t>
            </a:r>
          </a:p>
          <a:p>
            <a:pPr algn="just">
              <a:buNone/>
            </a:pPr>
            <a:r>
              <a:rPr lang="ka-GE" sz="2000" b="1" dirty="0" smtClean="0"/>
              <a:t>4. </a:t>
            </a:r>
            <a:r>
              <a:rPr lang="ka-GE" sz="2000" b="1" dirty="0" err="1" smtClean="0"/>
              <a:t>ბერგამია</a:t>
            </a:r>
            <a:r>
              <a:rPr lang="ka-GE" sz="2000" b="1" dirty="0" smtClean="0"/>
              <a:t> (ბერგამოტი);</a:t>
            </a:r>
          </a:p>
          <a:p>
            <a:pPr algn="just">
              <a:buNone/>
            </a:pPr>
            <a:r>
              <a:rPr lang="ka-GE" sz="2000" b="1" dirty="0" smtClean="0"/>
              <a:t>5. </a:t>
            </a:r>
            <a:r>
              <a:rPr lang="ka-GE" sz="2000" b="1" dirty="0" err="1" smtClean="0"/>
              <a:t>ეტროგის</a:t>
            </a:r>
            <a:r>
              <a:rPr lang="ka-GE" sz="2000" b="1" dirty="0" smtClean="0"/>
              <a:t> </a:t>
            </a:r>
            <a:r>
              <a:rPr lang="ka-GE" sz="2000" b="1" dirty="0" err="1" smtClean="0"/>
              <a:t>ციტრონი</a:t>
            </a:r>
            <a:r>
              <a:rPr lang="ka-GE" sz="2000" b="1" dirty="0" smtClean="0"/>
              <a:t>;</a:t>
            </a:r>
          </a:p>
          <a:p>
            <a:pPr algn="just">
              <a:buNone/>
            </a:pPr>
            <a:r>
              <a:rPr lang="ka-GE" sz="2000" b="1" dirty="0" smtClean="0"/>
              <a:t>6. </a:t>
            </a:r>
            <a:r>
              <a:rPr lang="ka-GE" sz="2000" b="1" dirty="0" err="1" smtClean="0"/>
              <a:t>ლუმინჩიანა</a:t>
            </a:r>
            <a:endParaRPr lang="ka-GE" sz="2000" b="1" dirty="0" smtClean="0"/>
          </a:p>
          <a:p>
            <a:pPr algn="just">
              <a:buNone/>
            </a:pPr>
            <a:r>
              <a:rPr lang="ka-GE" sz="2000" b="1" dirty="0" smtClean="0"/>
              <a:t>7. ოვალური </a:t>
            </a:r>
            <a:r>
              <a:rPr lang="ka-GE" sz="2000" b="1" dirty="0" err="1" smtClean="0"/>
              <a:t>კუმკვატი</a:t>
            </a:r>
            <a:r>
              <a:rPr lang="ka-GE" sz="2000" b="1" dirty="0" smtClean="0"/>
              <a:t> (</a:t>
            </a:r>
            <a:r>
              <a:rPr lang="ka-GE" sz="2000" b="1" dirty="0" err="1" smtClean="0"/>
              <a:t>ნაგამი</a:t>
            </a:r>
            <a:r>
              <a:rPr lang="ka-GE" sz="2000" b="1" dirty="0" smtClean="0"/>
              <a:t>);</a:t>
            </a:r>
          </a:p>
          <a:p>
            <a:pPr algn="just">
              <a:buNone/>
            </a:pPr>
            <a:r>
              <a:rPr lang="ka-GE" sz="2000" b="1" dirty="0" smtClean="0"/>
              <a:t>8. მრგვალი </a:t>
            </a:r>
            <a:r>
              <a:rPr lang="ka-GE" sz="2000" b="1" dirty="0" err="1" smtClean="0"/>
              <a:t>კუმკვატი</a:t>
            </a:r>
            <a:r>
              <a:rPr lang="ka-GE" sz="2000" b="1" dirty="0" smtClean="0"/>
              <a:t> (</a:t>
            </a:r>
            <a:r>
              <a:rPr lang="ka-GE" sz="2000" b="1" dirty="0" err="1" smtClean="0"/>
              <a:t>მარუმი</a:t>
            </a:r>
            <a:r>
              <a:rPr lang="ka-GE" sz="2000" b="1" dirty="0" smtClean="0"/>
              <a:t>);</a:t>
            </a:r>
          </a:p>
          <a:p>
            <a:pPr algn="just">
              <a:buNone/>
            </a:pPr>
            <a:r>
              <a:rPr lang="ka-GE" sz="2000" b="1" dirty="0" smtClean="0"/>
              <a:t>9. </a:t>
            </a:r>
            <a:r>
              <a:rPr lang="ka-GE" sz="2000" b="1" dirty="0" err="1" smtClean="0"/>
              <a:t>ლაიმკვატი</a:t>
            </a:r>
            <a:r>
              <a:rPr lang="ka-GE" sz="2000" b="1" dirty="0" smtClean="0"/>
              <a:t> (</a:t>
            </a:r>
            <a:r>
              <a:rPr lang="ka-GE" sz="2000" b="1" dirty="0" err="1" smtClean="0"/>
              <a:t>ეუსტისი</a:t>
            </a:r>
            <a:r>
              <a:rPr lang="ka-GE" sz="2000" b="1" dirty="0" smtClean="0"/>
              <a:t>);</a:t>
            </a:r>
          </a:p>
          <a:p>
            <a:pPr algn="just">
              <a:buNone/>
            </a:pPr>
            <a:r>
              <a:rPr lang="ka-GE" sz="2000" b="1" dirty="0" smtClean="0"/>
              <a:t>10. </a:t>
            </a:r>
            <a:r>
              <a:rPr lang="ka-GE" sz="2000" b="1" dirty="0" err="1" smtClean="0"/>
              <a:t>ლაიმი</a:t>
            </a:r>
            <a:r>
              <a:rPr lang="ka-GE" sz="2000" b="1" dirty="0" smtClean="0"/>
              <a:t> (</a:t>
            </a:r>
            <a:r>
              <a:rPr lang="ka-GE" sz="2000" b="1" dirty="0" err="1" smtClean="0"/>
              <a:t>ბეიარს</a:t>
            </a:r>
            <a:r>
              <a:rPr lang="ka-GE" sz="2000" b="1" dirty="0" smtClean="0"/>
              <a:t>);</a:t>
            </a:r>
          </a:p>
          <a:p>
            <a:pPr algn="just">
              <a:buNone/>
            </a:pPr>
            <a:r>
              <a:rPr lang="ka-GE" sz="2000" b="1" dirty="0" smtClean="0"/>
              <a:t>11. </a:t>
            </a:r>
            <a:r>
              <a:rPr lang="ka-GE" sz="2000" b="1" dirty="0" err="1" smtClean="0"/>
              <a:t>ლიმეტა</a:t>
            </a:r>
            <a:r>
              <a:rPr lang="ka-GE" sz="2000" b="1" dirty="0" smtClean="0"/>
              <a:t> (</a:t>
            </a:r>
            <a:r>
              <a:rPr lang="ka-GE" sz="2000" b="1" dirty="0" err="1" smtClean="0"/>
              <a:t>ლაიმი</a:t>
            </a:r>
            <a:r>
              <a:rPr lang="ka-GE" sz="2000" b="1" dirty="0" smtClean="0"/>
              <a:t> ტკბილი);</a:t>
            </a:r>
          </a:p>
          <a:p>
            <a:pPr algn="just">
              <a:buNone/>
            </a:pPr>
            <a:r>
              <a:rPr lang="ka-GE" sz="2000" b="1" dirty="0" smtClean="0"/>
              <a:t>12. </a:t>
            </a:r>
            <a:r>
              <a:rPr lang="ka-GE" sz="2000" b="1" dirty="0" err="1" smtClean="0"/>
              <a:t>იუნოს</a:t>
            </a:r>
            <a:r>
              <a:rPr lang="ka-GE" sz="2000" b="1" dirty="0" smtClean="0"/>
              <a:t> იუკო;</a:t>
            </a:r>
          </a:p>
          <a:p>
            <a:pPr algn="just">
              <a:buNone/>
            </a:pPr>
            <a:r>
              <a:rPr lang="ka-GE" sz="2000" b="1" dirty="0" smtClean="0"/>
              <a:t>13. </a:t>
            </a:r>
            <a:r>
              <a:rPr lang="ka-GE" sz="2000" b="1" dirty="0" err="1" smtClean="0"/>
              <a:t>იუნოს</a:t>
            </a:r>
            <a:r>
              <a:rPr lang="ka-GE" sz="2000" b="1" dirty="0" smtClean="0"/>
              <a:t> </a:t>
            </a:r>
            <a:r>
              <a:rPr lang="ka-GE" sz="2000" b="1" dirty="0" err="1" smtClean="0"/>
              <a:t>იუზუ</a:t>
            </a:r>
            <a:r>
              <a:rPr lang="ka-GE" sz="2000" b="1" dirty="0" smtClean="0"/>
              <a:t>;</a:t>
            </a:r>
          </a:p>
          <a:p>
            <a:pPr algn="just">
              <a:buNone/>
            </a:pPr>
            <a:r>
              <a:rPr lang="ka-GE" sz="2000" b="1" dirty="0" smtClean="0"/>
              <a:t>14. ვილსონი;</a:t>
            </a:r>
          </a:p>
          <a:p>
            <a:pPr algn="just">
              <a:buNone/>
            </a:pPr>
            <a:r>
              <a:rPr lang="ka-GE" sz="2000" b="1" dirty="0" smtClean="0"/>
              <a:t>15. </a:t>
            </a:r>
            <a:r>
              <a:rPr lang="ka-GE" sz="2000" b="1" dirty="0" err="1" smtClean="0"/>
              <a:t>იჩანგენზისი</a:t>
            </a:r>
            <a:r>
              <a:rPr lang="ka-GE" sz="2000" b="1" dirty="0" smtClean="0"/>
              <a:t>;</a:t>
            </a:r>
          </a:p>
          <a:p>
            <a:pPr algn="just">
              <a:buNone/>
            </a:pPr>
            <a:r>
              <a:rPr lang="ka-GE" sz="2000" b="1" dirty="0" smtClean="0"/>
              <a:t>16.  </a:t>
            </a:r>
            <a:r>
              <a:rPr lang="ka-GE" sz="2000" b="1" dirty="0" err="1" smtClean="0"/>
              <a:t>ციტრანჟი</a:t>
            </a:r>
            <a:r>
              <a:rPr lang="ka-GE" sz="2000" b="1" dirty="0" smtClean="0"/>
              <a:t> </a:t>
            </a:r>
            <a:r>
              <a:rPr lang="ka-GE" sz="2000" b="1" dirty="0" err="1" smtClean="0"/>
              <a:t>ანასეული</a:t>
            </a:r>
            <a:r>
              <a:rPr lang="ka-GE" sz="2000" b="1" dirty="0" smtClean="0"/>
              <a:t>;</a:t>
            </a:r>
          </a:p>
          <a:p>
            <a:pPr algn="just">
              <a:buNone/>
            </a:pPr>
            <a:r>
              <a:rPr lang="ka-GE" sz="2000" b="1" dirty="0" smtClean="0"/>
              <a:t>17. </a:t>
            </a:r>
            <a:r>
              <a:rPr lang="ka-GE" sz="2000" b="1" dirty="0" err="1" smtClean="0"/>
              <a:t>ტრიფოლიატი</a:t>
            </a:r>
            <a:r>
              <a:rPr lang="ka-GE" sz="2000" b="1" dirty="0" smtClean="0"/>
              <a:t>;.</a:t>
            </a:r>
          </a:p>
          <a:p>
            <a:pPr algn="just">
              <a:buNone/>
            </a:pPr>
            <a:endParaRPr lang="ka-GE" sz="2000" b="1" dirty="0" smtClean="0"/>
          </a:p>
          <a:p>
            <a:pPr algn="just">
              <a:buNone/>
            </a:pPr>
            <a:endParaRPr lang="ka-GE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buNone/>
            </a:pPr>
            <a:endParaRPr lang="ka-GE" sz="2400" dirty="0" smtClean="0">
              <a:solidFill>
                <a:srgbClr val="0070C0"/>
              </a:solidFill>
            </a:endParaRPr>
          </a:p>
          <a:p>
            <a:pPr algn="just">
              <a:buNone/>
            </a:pPr>
            <a:endParaRPr lang="ka-GE" sz="2400" dirty="0" smtClean="0">
              <a:solidFill>
                <a:srgbClr val="0070C0"/>
              </a:solidFill>
            </a:endParaRPr>
          </a:p>
          <a:p>
            <a:pPr algn="just">
              <a:buNone/>
            </a:pPr>
            <a:endParaRPr lang="en-US" sz="2400" dirty="0"/>
          </a:p>
        </p:txBody>
      </p:sp>
      <p:sp>
        <p:nvSpPr>
          <p:cNvPr id="4" name="შიგთავსის ჩანაცვლების ველი 2"/>
          <p:cNvSpPr txBox="1">
            <a:spLocks/>
          </p:cNvSpPr>
          <p:nvPr/>
        </p:nvSpPr>
        <p:spPr>
          <a:xfrm>
            <a:off x="4800600" y="914400"/>
            <a:ext cx="4495800" cy="57451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a-GE" sz="2800" dirty="0" smtClean="0"/>
              <a:t>მოსაძიებელი:</a:t>
            </a:r>
          </a:p>
          <a:p>
            <a:pPr marL="342900" indent="-342900" algn="just">
              <a:spcBef>
                <a:spcPct val="20000"/>
              </a:spcBef>
            </a:pPr>
            <a:r>
              <a:rPr lang="ka-GE" sz="2400" b="1" dirty="0" smtClean="0"/>
              <a:t>1. </a:t>
            </a:r>
            <a:r>
              <a:rPr lang="ka-GE" sz="2000" b="1" dirty="0" smtClean="0"/>
              <a:t>ტკბილი </a:t>
            </a:r>
            <a:r>
              <a:rPr lang="ka-GE" sz="2000" b="1" dirty="0" err="1" smtClean="0"/>
              <a:t>კუმკვატი</a:t>
            </a:r>
            <a:r>
              <a:rPr lang="ka-GE" sz="2000" b="1" dirty="0" smtClean="0"/>
              <a:t> (</a:t>
            </a:r>
            <a:r>
              <a:rPr lang="ka-GE" sz="2000" b="1" dirty="0" err="1" smtClean="0"/>
              <a:t>მეივა</a:t>
            </a:r>
            <a:r>
              <a:rPr lang="ka-GE" sz="2000" b="1" dirty="0" smtClean="0"/>
              <a:t>);</a:t>
            </a:r>
          </a:p>
          <a:p>
            <a:pPr marL="342900" indent="-342900" algn="just">
              <a:spcBef>
                <a:spcPct val="20000"/>
              </a:spcBef>
            </a:pPr>
            <a:r>
              <a:rPr lang="ka-GE" sz="2000" b="1" dirty="0" smtClean="0"/>
              <a:t>2. </a:t>
            </a:r>
            <a:r>
              <a:rPr lang="ka-GE" sz="2000" b="1" dirty="0" err="1" smtClean="0"/>
              <a:t>კალამონდინი</a:t>
            </a:r>
            <a:r>
              <a:rPr lang="ka-GE" sz="2000" b="1" dirty="0" smtClean="0"/>
              <a:t>;</a:t>
            </a:r>
          </a:p>
          <a:p>
            <a:pPr marL="342900" indent="-342900" algn="just">
              <a:spcBef>
                <a:spcPct val="20000"/>
              </a:spcBef>
            </a:pPr>
            <a:r>
              <a:rPr lang="ka-GE" sz="2000" b="1" dirty="0" smtClean="0"/>
              <a:t>3. </a:t>
            </a:r>
            <a:r>
              <a:rPr lang="ka-GE" sz="2000" b="1" dirty="0" err="1" smtClean="0"/>
              <a:t>ციტრანჟკვატი</a:t>
            </a:r>
            <a:r>
              <a:rPr lang="ka-GE" sz="2000" b="1" dirty="0" smtClean="0"/>
              <a:t> (</a:t>
            </a:r>
            <a:r>
              <a:rPr lang="ka-GE" sz="2000" b="1" dirty="0" err="1" smtClean="0"/>
              <a:t>ტომასვილი</a:t>
            </a:r>
            <a:r>
              <a:rPr lang="ka-GE" sz="2000" b="1" dirty="0" smtClean="0"/>
              <a:t>);</a:t>
            </a:r>
          </a:p>
          <a:p>
            <a:pPr marL="342900" indent="-342900" algn="just">
              <a:spcBef>
                <a:spcPct val="20000"/>
              </a:spcBef>
            </a:pPr>
            <a:r>
              <a:rPr lang="ka-GE" sz="2000" b="1" dirty="0" smtClean="0"/>
              <a:t>4. </a:t>
            </a:r>
            <a:r>
              <a:rPr lang="ka-GE" sz="2000" b="1" dirty="0" err="1" smtClean="0"/>
              <a:t>ციტრანჟი</a:t>
            </a:r>
            <a:r>
              <a:rPr lang="ka-GE" sz="2000" b="1" dirty="0" smtClean="0"/>
              <a:t> (</a:t>
            </a:r>
            <a:r>
              <a:rPr lang="ka-GE" sz="2000" b="1" dirty="0" err="1" smtClean="0"/>
              <a:t>რუსკი</a:t>
            </a:r>
            <a:r>
              <a:rPr lang="ka-GE" sz="2000" b="1" dirty="0" smtClean="0"/>
              <a:t>);</a:t>
            </a:r>
          </a:p>
          <a:p>
            <a:pPr marL="342900" indent="-342900" algn="just">
              <a:spcBef>
                <a:spcPct val="20000"/>
              </a:spcBef>
            </a:pPr>
            <a:r>
              <a:rPr lang="ka-GE" sz="2000" b="1" dirty="0" smtClean="0"/>
              <a:t>5. </a:t>
            </a:r>
            <a:r>
              <a:rPr lang="ka-GE" sz="2000" b="1" dirty="0" err="1" smtClean="0"/>
              <a:t>ციტრანჟი</a:t>
            </a:r>
            <a:r>
              <a:rPr lang="ka-GE" sz="2000" b="1" dirty="0" smtClean="0"/>
              <a:t> (</a:t>
            </a:r>
            <a:r>
              <a:rPr lang="ka-GE" sz="2000" b="1" dirty="0" err="1" smtClean="0"/>
              <a:t>კარიზო</a:t>
            </a:r>
            <a:r>
              <a:rPr lang="ka-GE" sz="2000" b="1" dirty="0" smtClean="0"/>
              <a:t>);</a:t>
            </a:r>
          </a:p>
          <a:p>
            <a:pPr marL="342900" indent="-342900" algn="just">
              <a:spcBef>
                <a:spcPct val="20000"/>
              </a:spcBef>
            </a:pPr>
            <a:r>
              <a:rPr lang="ka-GE" sz="2000" b="1" dirty="0" smtClean="0"/>
              <a:t>6. </a:t>
            </a:r>
            <a:r>
              <a:rPr lang="ka-GE" sz="2000" b="1" dirty="0" err="1" smtClean="0"/>
              <a:t>ციტრანჟი</a:t>
            </a:r>
            <a:r>
              <a:rPr lang="ka-GE" sz="2000" b="1" dirty="0" smtClean="0"/>
              <a:t> (</a:t>
            </a:r>
            <a:r>
              <a:rPr lang="en-US" sz="2000" b="1" dirty="0" smtClean="0"/>
              <a:t>C-35</a:t>
            </a:r>
            <a:r>
              <a:rPr lang="ka-GE" sz="2000" b="1" dirty="0" smtClean="0"/>
              <a:t>);</a:t>
            </a:r>
          </a:p>
          <a:p>
            <a:pPr marL="342900" indent="-342900" algn="just">
              <a:spcBef>
                <a:spcPct val="20000"/>
              </a:spcBef>
            </a:pPr>
            <a:endParaRPr lang="ka-GE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3" descr="D:\citrusebis suratebi 1014\laimi\IMG_60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733800"/>
            <a:ext cx="2082800" cy="15621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2" descr="D:\citrusebis suratebi 1014\laimi\IMG_87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5181600"/>
            <a:ext cx="1914770" cy="1524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8" name="Picture 2" descr="F:\ციტრუსების სურატები დამუს 2015 ახალი\ნარინჯები\მირტიფოლია\IMG_0085.JPG"/>
          <p:cNvPicPr>
            <a:picLocks noChangeAspect="1" noChangeArrowheads="1"/>
          </p:cNvPicPr>
          <p:nvPr/>
        </p:nvPicPr>
        <p:blipFill>
          <a:blip r:embed="rId4" cstate="print"/>
          <a:srcRect l="21875" t="6250" r="17188" b="28125"/>
          <a:stretch>
            <a:fillRect/>
          </a:stretch>
        </p:blipFill>
        <p:spPr bwMode="auto">
          <a:xfrm rot="5400000">
            <a:off x="3601915" y="1503485"/>
            <a:ext cx="1371600" cy="1107831"/>
          </a:xfrm>
          <a:prstGeom prst="rect">
            <a:avLst/>
          </a:prstGeom>
          <a:noFill/>
        </p:spPr>
      </p:pic>
      <p:pic>
        <p:nvPicPr>
          <p:cNvPr id="4099" name="Picture 3" descr="F:\ციტრუსების სურატები დამუს 2015 ახალი\ნარინჯები\323-სანბოკანი\IMG_9821.JPG"/>
          <p:cNvPicPr>
            <a:picLocks noChangeAspect="1" noChangeArrowheads="1"/>
          </p:cNvPicPr>
          <p:nvPr/>
        </p:nvPicPr>
        <p:blipFill>
          <a:blip r:embed="rId5" cstate="print"/>
          <a:srcRect l="4688" t="6250" r="6250" b="3125"/>
          <a:stretch>
            <a:fillRect/>
          </a:stretch>
        </p:blipFill>
        <p:spPr bwMode="auto">
          <a:xfrm rot="5400000">
            <a:off x="7436069" y="5441731"/>
            <a:ext cx="1358462" cy="1143000"/>
          </a:xfrm>
          <a:prstGeom prst="rect">
            <a:avLst/>
          </a:prstGeom>
          <a:noFill/>
        </p:spPr>
      </p:pic>
      <p:pic>
        <p:nvPicPr>
          <p:cNvPr id="4100" name="Picture 4" descr="F:\ციტრუსების სურატები დამუს 2015 ახალი\კინკანები\მრგვალი კინკანი\IMG_0179.JPG"/>
          <p:cNvPicPr>
            <a:picLocks noChangeAspect="1" noChangeArrowheads="1"/>
          </p:cNvPicPr>
          <p:nvPr/>
        </p:nvPicPr>
        <p:blipFill>
          <a:blip r:embed="rId6" cstate="print"/>
          <a:srcRect l="17188" t="6250" r="7812" b="9375"/>
          <a:stretch>
            <a:fillRect/>
          </a:stretch>
        </p:blipFill>
        <p:spPr bwMode="auto">
          <a:xfrm>
            <a:off x="3505200" y="3581400"/>
            <a:ext cx="1676400" cy="141446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2" descr="F:\ციტრუსების სურატები დამუს 2015 ახალი\ციტრანჟები\ბოტანიკურის ციტრანჟი\IMG_2587.JPG"/>
          <p:cNvPicPr>
            <a:picLocks noChangeAspect="1" noChangeArrowheads="1"/>
          </p:cNvPicPr>
          <p:nvPr/>
        </p:nvPicPr>
        <p:blipFill>
          <a:blip r:embed="rId7" cstate="print"/>
          <a:srcRect l="6000" t="8000" r="25000" b="8000"/>
          <a:stretch>
            <a:fillRect/>
          </a:stretch>
        </p:blipFill>
        <p:spPr bwMode="auto">
          <a:xfrm>
            <a:off x="3048000" y="5334000"/>
            <a:ext cx="1502229" cy="1371600"/>
          </a:xfrm>
          <a:prstGeom prst="rect">
            <a:avLst/>
          </a:prstGeom>
          <a:noFill/>
        </p:spPr>
      </p:pic>
      <p:pic>
        <p:nvPicPr>
          <p:cNvPr id="4103" name="Picture 7" descr="F:\ციტრუსების სურატები დამუს 2015 ახალი\შედოკები\სადესერტო შედოკი\IMG_6179.JPG"/>
          <p:cNvPicPr>
            <a:picLocks noChangeAspect="1" noChangeArrowheads="1"/>
          </p:cNvPicPr>
          <p:nvPr/>
        </p:nvPicPr>
        <p:blipFill>
          <a:blip r:embed="rId8" cstate="print"/>
          <a:srcRect l="14844" t="3125" r="12500"/>
          <a:stretch>
            <a:fillRect/>
          </a:stretch>
        </p:blipFill>
        <p:spPr bwMode="auto">
          <a:xfrm>
            <a:off x="5486400" y="39624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შიგთავსის ჩანაცვლების ველი 3" descr="File:Mandarin fruit.jpg"/>
          <p:cNvPicPr>
            <a:picLocks noGrp="1"/>
          </p:cNvPicPr>
          <p:nvPr>
            <p:ph idx="1"/>
          </p:nvPr>
        </p:nvPicPr>
        <p:blipFill>
          <a:blip r:embed="rId2" r:link="rId3"/>
          <a:srcRect l="22501" t="3590" r="17503" b="17433"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609600" y="2438400"/>
            <a:ext cx="8229600" cy="1143000"/>
          </a:xfrm>
        </p:spPr>
        <p:txBody>
          <a:bodyPr>
            <a:noAutofit/>
          </a:bodyPr>
          <a:lstStyle/>
          <a:p>
            <a:r>
              <a:rPr lang="ka-GE" sz="6000" b="1" dirty="0" smtClean="0"/>
              <a:t>გმადლობთ ყურადღებისათვის!!!</a:t>
            </a:r>
            <a:endParaRPr lang="en-US" sz="6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ka-GE" sz="3600" dirty="0" smtClean="0"/>
              <a:t>ისტორიული წყაროები - საქართველოში</a:t>
            </a:r>
            <a:endParaRPr lang="en-US" sz="3600" dirty="0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ka-GE" b="1" dirty="0" smtClean="0">
              <a:latin typeface="AcadNusx" pitchFamily="2" charset="0"/>
            </a:endParaRPr>
          </a:p>
          <a:p>
            <a:r>
              <a:rPr lang="ka-GE" b="1" dirty="0" smtClean="0">
                <a:latin typeface="AcadNusx" pitchFamily="2" charset="0"/>
              </a:rPr>
              <a:t>,,უსწორო </a:t>
            </a:r>
            <a:r>
              <a:rPr lang="ka-GE" b="1" dirty="0" err="1" smtClean="0">
                <a:latin typeface="AcadNusx" pitchFamily="2" charset="0"/>
              </a:rPr>
              <a:t>კარაბადინი”</a:t>
            </a:r>
            <a:r>
              <a:rPr lang="ka-GE" b="1" dirty="0" smtClean="0">
                <a:latin typeface="AcadNusx" pitchFamily="2" charset="0"/>
              </a:rPr>
              <a:t> </a:t>
            </a:r>
            <a:r>
              <a:rPr lang="ka-GE" sz="1200" b="1" dirty="0" smtClean="0">
                <a:latin typeface="AcadNusx" pitchFamily="2" charset="0"/>
              </a:rPr>
              <a:t>(</a:t>
            </a:r>
            <a:r>
              <a:rPr lang="ka-GE" sz="1200" b="1" dirty="0" err="1" smtClean="0">
                <a:latin typeface="AcadNusx" pitchFamily="2" charset="0"/>
              </a:rPr>
              <a:t>ქანანელი</a:t>
            </a:r>
            <a:r>
              <a:rPr lang="ka-GE" sz="1200" b="1" dirty="0" smtClean="0">
                <a:latin typeface="AcadNusx" pitchFamily="2" charset="0"/>
              </a:rPr>
              <a:t> </a:t>
            </a:r>
            <a:r>
              <a:rPr lang="en-US" sz="1200" b="1" dirty="0" smtClean="0">
                <a:latin typeface="AcadNusx" pitchFamily="2" charset="0"/>
              </a:rPr>
              <a:t>XI</a:t>
            </a:r>
            <a:r>
              <a:rPr lang="ka-GE" sz="1200" b="1" dirty="0" smtClean="0">
                <a:latin typeface="AcadNusx" pitchFamily="2" charset="0"/>
              </a:rPr>
              <a:t>ს);</a:t>
            </a:r>
          </a:p>
          <a:p>
            <a:endParaRPr lang="ka-GE" sz="1200" b="1" dirty="0" smtClean="0">
              <a:latin typeface="AcadNusx" pitchFamily="2" charset="0"/>
            </a:endParaRPr>
          </a:p>
          <a:p>
            <a:r>
              <a:rPr lang="ka-GE" b="1" dirty="0" smtClean="0">
                <a:latin typeface="AcadNusx" pitchFamily="2" charset="0"/>
              </a:rPr>
              <a:t>,,წიგნი </a:t>
            </a:r>
            <a:r>
              <a:rPr lang="ka-GE" b="1" dirty="0" err="1" smtClean="0">
                <a:latin typeface="AcadNusx" pitchFamily="2" charset="0"/>
              </a:rPr>
              <a:t>სააქიმო”</a:t>
            </a:r>
            <a:r>
              <a:rPr lang="ka-GE" b="1" dirty="0" smtClean="0">
                <a:latin typeface="AcadNusx" pitchFamily="2" charset="0"/>
              </a:rPr>
              <a:t> </a:t>
            </a:r>
            <a:r>
              <a:rPr lang="ka-GE" sz="1200" b="1" dirty="0" smtClean="0">
                <a:latin typeface="AcadNusx" pitchFamily="2" charset="0"/>
              </a:rPr>
              <a:t>(</a:t>
            </a:r>
            <a:r>
              <a:rPr lang="en-US" sz="1200" b="1" dirty="0" smtClean="0">
                <a:latin typeface="AcadNusx" pitchFamily="2" charset="0"/>
              </a:rPr>
              <a:t>XIII</a:t>
            </a:r>
            <a:r>
              <a:rPr lang="ka-GE" sz="1200" b="1" dirty="0" smtClean="0">
                <a:latin typeface="AcadNusx" pitchFamily="2" charset="0"/>
              </a:rPr>
              <a:t>ს);</a:t>
            </a:r>
          </a:p>
          <a:p>
            <a:endParaRPr lang="ka-GE" sz="1200" b="1" dirty="0" smtClean="0">
              <a:latin typeface="AcadNusx" pitchFamily="2" charset="0"/>
            </a:endParaRPr>
          </a:p>
          <a:p>
            <a:r>
              <a:rPr lang="ka-GE" b="1" dirty="0" smtClean="0">
                <a:latin typeface="AcadNusx" pitchFamily="2" charset="0"/>
              </a:rPr>
              <a:t>,,</a:t>
            </a:r>
            <a:r>
              <a:rPr lang="ka-GE" b="1" dirty="0" err="1" smtClean="0">
                <a:latin typeface="AcadNusx" pitchFamily="2" charset="0"/>
              </a:rPr>
              <a:t>კარაბადინი”</a:t>
            </a:r>
            <a:r>
              <a:rPr lang="ka-GE" b="1" dirty="0" smtClean="0">
                <a:latin typeface="AcadNusx" pitchFamily="2" charset="0"/>
              </a:rPr>
              <a:t> </a:t>
            </a:r>
            <a:r>
              <a:rPr lang="ka-GE" sz="1200" b="1" dirty="0" smtClean="0">
                <a:latin typeface="AcadNusx" pitchFamily="2" charset="0"/>
              </a:rPr>
              <a:t>(ზ. </a:t>
            </a:r>
            <a:r>
              <a:rPr lang="ka-GE" sz="1200" b="1" dirty="0" err="1" smtClean="0">
                <a:latin typeface="AcadNusx" pitchFamily="2" charset="0"/>
              </a:rPr>
              <a:t>ფანასკარტელი</a:t>
            </a:r>
            <a:r>
              <a:rPr lang="ka-GE" sz="1200" b="1" dirty="0" smtClean="0">
                <a:latin typeface="AcadNusx" pitchFamily="2" charset="0"/>
              </a:rPr>
              <a:t> </a:t>
            </a:r>
            <a:r>
              <a:rPr lang="en-US" sz="1200" b="1" dirty="0" smtClean="0"/>
              <a:t>XV</a:t>
            </a:r>
            <a:r>
              <a:rPr lang="ka-GE" sz="1200" b="1" dirty="0" smtClean="0"/>
              <a:t> ს</a:t>
            </a:r>
            <a:r>
              <a:rPr lang="ka-GE" sz="1200" b="1" dirty="0" smtClean="0">
                <a:latin typeface="AcadNusx" pitchFamily="2" charset="0"/>
              </a:rPr>
              <a:t>);</a:t>
            </a:r>
          </a:p>
          <a:p>
            <a:endParaRPr lang="ka-GE" sz="1200" b="1" dirty="0" smtClean="0">
              <a:latin typeface="AcadNusx" pitchFamily="2" charset="0"/>
            </a:endParaRPr>
          </a:p>
          <a:p>
            <a:r>
              <a:rPr lang="ka-GE" b="1" dirty="0" smtClean="0">
                <a:latin typeface="AcadNusx" pitchFamily="2" charset="0"/>
              </a:rPr>
              <a:t>,, </a:t>
            </a:r>
            <a:r>
              <a:rPr lang="ka-GE" b="1" dirty="0" err="1" smtClean="0">
                <a:latin typeface="AcadNusx" pitchFamily="2" charset="0"/>
              </a:rPr>
              <a:t>იადიგარ</a:t>
            </a:r>
            <a:r>
              <a:rPr lang="ka-GE" b="1" dirty="0" smtClean="0">
                <a:latin typeface="AcadNusx" pitchFamily="2" charset="0"/>
              </a:rPr>
              <a:t> </a:t>
            </a:r>
            <a:r>
              <a:rPr lang="ka-GE" b="1" dirty="0" err="1" smtClean="0">
                <a:latin typeface="AcadNusx" pitchFamily="2" charset="0"/>
              </a:rPr>
              <a:t>დაუდი”</a:t>
            </a:r>
            <a:r>
              <a:rPr lang="ka-GE" b="1" dirty="0" smtClean="0">
                <a:latin typeface="AcadNusx" pitchFamily="2" charset="0"/>
              </a:rPr>
              <a:t> </a:t>
            </a:r>
            <a:r>
              <a:rPr lang="ka-GE" sz="1200" b="1" dirty="0" smtClean="0">
                <a:latin typeface="AcadNusx" pitchFamily="2" charset="0"/>
              </a:rPr>
              <a:t>(დ. ბატონიშვილი </a:t>
            </a:r>
            <a:r>
              <a:rPr lang="en-US" sz="1200" b="1" dirty="0" smtClean="0"/>
              <a:t>XVI</a:t>
            </a:r>
            <a:r>
              <a:rPr lang="ka-GE" sz="1200" b="1" dirty="0" smtClean="0"/>
              <a:t> ს</a:t>
            </a:r>
            <a:r>
              <a:rPr lang="ka-GE" sz="1200" b="1" dirty="0" smtClean="0">
                <a:latin typeface="AcadNusx" pitchFamily="2" charset="0"/>
              </a:rPr>
              <a:t>);</a:t>
            </a:r>
          </a:p>
          <a:p>
            <a:endParaRPr lang="ka-GE" sz="1200" b="1" dirty="0" smtClean="0">
              <a:latin typeface="AcadNusx" pitchFamily="2" charset="0"/>
            </a:endParaRPr>
          </a:p>
          <a:p>
            <a:r>
              <a:rPr lang="ka-GE" b="1" dirty="0" smtClean="0">
                <a:latin typeface="AcadNusx" pitchFamily="2" charset="0"/>
              </a:rPr>
              <a:t>,,სამეგრელოს </a:t>
            </a:r>
            <a:r>
              <a:rPr lang="ka-GE" b="1" dirty="0" err="1" smtClean="0">
                <a:latin typeface="AcadNusx" pitchFamily="2" charset="0"/>
              </a:rPr>
              <a:t>აღწერა”</a:t>
            </a:r>
            <a:r>
              <a:rPr lang="ka-GE" sz="1200" b="1" dirty="0" smtClean="0">
                <a:latin typeface="AcadNusx" pitchFamily="2" charset="0"/>
              </a:rPr>
              <a:t> (ა. ლამბერტი </a:t>
            </a:r>
            <a:r>
              <a:rPr lang="en-US" sz="1200" b="1" dirty="0" smtClean="0"/>
              <a:t>XVII </a:t>
            </a:r>
            <a:r>
              <a:rPr lang="ka-GE" sz="1200" b="1" dirty="0" smtClean="0">
                <a:latin typeface="AcadNusx" pitchFamily="2" charset="0"/>
              </a:rPr>
              <a:t>)</a:t>
            </a:r>
            <a:endParaRPr lang="en-US" sz="1200" b="1" dirty="0">
              <a:latin typeface="AcadNusx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ka-GE" sz="3600" dirty="0" smtClean="0"/>
              <a:t>მნიშვნელობა და გამოყენება:</a:t>
            </a:r>
            <a:endParaRPr lang="en-US" sz="3600" dirty="0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ka-GE" sz="2600" b="1" dirty="0" smtClean="0"/>
              <a:t>სურავანდის;</a:t>
            </a:r>
          </a:p>
          <a:p>
            <a:r>
              <a:rPr lang="ka-GE" sz="2600" b="1" dirty="0" smtClean="0"/>
              <a:t>ანემიის;</a:t>
            </a:r>
          </a:p>
          <a:p>
            <a:r>
              <a:rPr lang="ka-GE" sz="2600" b="1" dirty="0" smtClean="0"/>
              <a:t>ნეფრიტის;</a:t>
            </a:r>
          </a:p>
          <a:p>
            <a:r>
              <a:rPr lang="ka-GE" sz="2600" b="1" dirty="0" smtClean="0"/>
              <a:t>ორგანოთა ეროზიების;</a:t>
            </a:r>
          </a:p>
          <a:p>
            <a:r>
              <a:rPr lang="ka-GE" sz="2600" b="1" dirty="0" smtClean="0"/>
              <a:t>ათეროსკლეროზის;</a:t>
            </a:r>
          </a:p>
          <a:p>
            <a:r>
              <a:rPr lang="ka-GE" sz="2600" b="1" dirty="0" smtClean="0"/>
              <a:t>ქოლესტერინის;</a:t>
            </a:r>
          </a:p>
          <a:p>
            <a:r>
              <a:rPr lang="ka-GE" sz="2600" b="1" dirty="0" smtClean="0"/>
              <a:t>ხველების;</a:t>
            </a:r>
          </a:p>
          <a:p>
            <a:r>
              <a:rPr lang="ka-GE" sz="2600" b="1" dirty="0" smtClean="0"/>
              <a:t>ნიკრისის ქარის;</a:t>
            </a:r>
          </a:p>
          <a:p>
            <a:r>
              <a:rPr lang="ka-GE" sz="2600" b="1" dirty="0" smtClean="0"/>
              <a:t>პოდაგრის;</a:t>
            </a:r>
          </a:p>
          <a:p>
            <a:r>
              <a:rPr lang="ka-GE" sz="2600" b="1" dirty="0" err="1" smtClean="0"/>
              <a:t>ცინგის</a:t>
            </a:r>
            <a:r>
              <a:rPr lang="ka-GE" sz="2600" b="1" dirty="0" smtClean="0"/>
              <a:t>;</a:t>
            </a:r>
          </a:p>
          <a:p>
            <a:r>
              <a:rPr lang="ka-GE" sz="2600" b="1" dirty="0" smtClean="0"/>
              <a:t>ჰიპოვიტამინოზის;</a:t>
            </a:r>
          </a:p>
          <a:p>
            <a:r>
              <a:rPr lang="ka-GE" sz="2600" b="1" dirty="0" smtClean="0"/>
              <a:t>ავიტამინოზის;</a:t>
            </a:r>
          </a:p>
          <a:p>
            <a:r>
              <a:rPr lang="ka-GE" sz="2600" b="1" dirty="0" smtClean="0"/>
              <a:t>სახსრების;</a:t>
            </a:r>
          </a:p>
          <a:p>
            <a:r>
              <a:rPr lang="ka-GE" sz="2600" b="1" dirty="0" smtClean="0"/>
              <a:t>რევმატიზმის;</a:t>
            </a:r>
          </a:p>
          <a:p>
            <a:r>
              <a:rPr lang="ka-GE" sz="2600" b="1" dirty="0" smtClean="0"/>
              <a:t>ანგინის;</a:t>
            </a:r>
          </a:p>
          <a:p>
            <a:r>
              <a:rPr lang="ka-GE" sz="2600" b="1" dirty="0" smtClean="0"/>
              <a:t>ჭრილობების დასამუშავებლად;</a:t>
            </a:r>
          </a:p>
          <a:p>
            <a:r>
              <a:rPr lang="ka-GE" sz="2600" b="1" dirty="0" smtClean="0"/>
              <a:t>შხამსაწინააღმდეგო;</a:t>
            </a:r>
          </a:p>
          <a:p>
            <a:r>
              <a:rPr lang="ka-GE" sz="2600" b="1" dirty="0" smtClean="0"/>
              <a:t>მენინგოკოკის;</a:t>
            </a:r>
          </a:p>
          <a:p>
            <a:r>
              <a:rPr lang="ka-GE" sz="2600" b="1" dirty="0" smtClean="0"/>
              <a:t>ტიფის;</a:t>
            </a:r>
          </a:p>
          <a:p>
            <a:r>
              <a:rPr lang="ka-GE" sz="2600" b="1" dirty="0" smtClean="0"/>
              <a:t> დიზენტერიის;</a:t>
            </a:r>
          </a:p>
          <a:p>
            <a:r>
              <a:rPr lang="ka-GE" sz="2600" b="1" dirty="0" smtClean="0"/>
              <a:t>იმუნოდეფიციტის;</a:t>
            </a:r>
          </a:p>
          <a:p>
            <a:r>
              <a:rPr lang="ka-GE" sz="2600" b="1" dirty="0" err="1" smtClean="0"/>
              <a:t>ონკოდაავადებების</a:t>
            </a:r>
            <a:r>
              <a:rPr lang="ka-GE" sz="2600" b="1" dirty="0" smtClean="0"/>
              <a:t>;</a:t>
            </a:r>
          </a:p>
          <a:p>
            <a:r>
              <a:rPr lang="ka-GE" sz="2600" b="1" dirty="0" smtClean="0"/>
              <a:t>საკონდიტრო მრეწველობაში;</a:t>
            </a:r>
          </a:p>
          <a:p>
            <a:r>
              <a:rPr lang="ka-GE" sz="2600" b="1" dirty="0" smtClean="0"/>
              <a:t>პარფიუმერიაში;</a:t>
            </a:r>
          </a:p>
          <a:p>
            <a:endParaRPr lang="ka-GE" sz="2600" dirty="0" smtClean="0"/>
          </a:p>
          <a:p>
            <a:pPr>
              <a:buNone/>
            </a:pPr>
            <a:endParaRPr lang="ka-GE" sz="2600" dirty="0" smtClean="0"/>
          </a:p>
          <a:p>
            <a:endParaRPr lang="ka-GE" dirty="0" smtClean="0"/>
          </a:p>
          <a:p>
            <a:endParaRPr lang="en-US" dirty="0"/>
          </a:p>
        </p:txBody>
      </p:sp>
      <p:pic>
        <p:nvPicPr>
          <p:cNvPr id="1027" name="Picture 3" descr="D:\Documents\Desktop\weledahippo_product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426856">
            <a:off x="7336917" y="883042"/>
            <a:ext cx="957943" cy="1676400"/>
          </a:xfrm>
          <a:prstGeom prst="rect">
            <a:avLst/>
          </a:prstGeom>
          <a:noFill/>
        </p:spPr>
      </p:pic>
      <p:pic>
        <p:nvPicPr>
          <p:cNvPr id="1028" name="Picture 4" descr="D:\Documents\Desktop\mandarinis-liqiori-crop-c0-5__0-5-450x301-70.jpg"/>
          <p:cNvPicPr>
            <a:picLocks noChangeAspect="1" noChangeArrowheads="1"/>
          </p:cNvPicPr>
          <p:nvPr/>
        </p:nvPicPr>
        <p:blipFill>
          <a:blip r:embed="rId3"/>
          <a:srcRect l="55333"/>
          <a:stretch>
            <a:fillRect/>
          </a:stretch>
        </p:blipFill>
        <p:spPr bwMode="auto">
          <a:xfrm rot="1433670">
            <a:off x="6553200" y="2590800"/>
            <a:ext cx="1152525" cy="1725921"/>
          </a:xfrm>
          <a:prstGeom prst="rect">
            <a:avLst/>
          </a:prstGeom>
          <a:noFill/>
        </p:spPr>
      </p:pic>
      <p:pic>
        <p:nvPicPr>
          <p:cNvPr id="1029" name="Picture 5" descr="D:\Documents\Desktop\weledahippo_productlarge (1).jpg"/>
          <p:cNvPicPr>
            <a:picLocks noChangeAspect="1" noChangeArrowheads="1"/>
          </p:cNvPicPr>
          <p:nvPr/>
        </p:nvPicPr>
        <p:blipFill>
          <a:blip r:embed="rId4" cstate="print"/>
          <a:srcRect l="10417" r="8333" b="3571"/>
          <a:stretch>
            <a:fillRect/>
          </a:stretch>
        </p:blipFill>
        <p:spPr bwMode="auto">
          <a:xfrm rot="1454602">
            <a:off x="3729626" y="5019759"/>
            <a:ext cx="587022" cy="1219200"/>
          </a:xfrm>
          <a:prstGeom prst="rect">
            <a:avLst/>
          </a:prstGeom>
          <a:noFill/>
        </p:spPr>
      </p:pic>
      <p:pic>
        <p:nvPicPr>
          <p:cNvPr id="1030" name="Picture 6" descr="D:\Documents\Desktop\citrusis-dieta.jpg"/>
          <p:cNvPicPr>
            <a:picLocks noChangeAspect="1" noChangeArrowheads="1"/>
          </p:cNvPicPr>
          <p:nvPr/>
        </p:nvPicPr>
        <p:blipFill>
          <a:blip r:embed="rId5"/>
          <a:srcRect l="21598" t="9763"/>
          <a:stretch>
            <a:fillRect/>
          </a:stretch>
        </p:blipFill>
        <p:spPr bwMode="auto">
          <a:xfrm>
            <a:off x="4572000" y="914400"/>
            <a:ext cx="1881187" cy="144342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1" name="Picture 7" descr="D:\Documents\Desktop\878716ec541d3d08da7844d5fb085d1748a6f0c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572481">
            <a:off x="2796239" y="1815982"/>
            <a:ext cx="1634836" cy="1123950"/>
          </a:xfrm>
          <a:prstGeom prst="rect">
            <a:avLst/>
          </a:prstGeom>
          <a:noFill/>
        </p:spPr>
      </p:pic>
      <p:pic>
        <p:nvPicPr>
          <p:cNvPr id="1036" name="Picture 12" descr="D:\Documents\Desktop\471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560502">
            <a:off x="5276975" y="4438641"/>
            <a:ext cx="914400" cy="1803400"/>
          </a:xfrm>
          <a:prstGeom prst="rect">
            <a:avLst/>
          </a:prstGeom>
          <a:noFill/>
        </p:spPr>
      </p:pic>
      <p:pic>
        <p:nvPicPr>
          <p:cNvPr id="1038" name="Picture 14" descr="D:\Documents\Desktop\3880.jpg"/>
          <p:cNvPicPr>
            <a:picLocks noChangeAspect="1" noChangeArrowheads="1"/>
          </p:cNvPicPr>
          <p:nvPr/>
        </p:nvPicPr>
        <p:blipFill>
          <a:blip r:embed="rId8" cstate="print"/>
          <a:srcRect l="14407" t="13415" r="14407"/>
          <a:stretch>
            <a:fillRect/>
          </a:stretch>
        </p:blipFill>
        <p:spPr bwMode="auto">
          <a:xfrm rot="2663136">
            <a:off x="5141168" y="2507713"/>
            <a:ext cx="820931" cy="1526540"/>
          </a:xfrm>
          <a:prstGeom prst="rect">
            <a:avLst/>
          </a:prstGeom>
          <a:noFill/>
        </p:spPr>
      </p:pic>
      <p:pic>
        <p:nvPicPr>
          <p:cNvPr id="1039" name="Picture 15" descr="D:\Documents\Desktop\419yHgco8DL.jpg"/>
          <p:cNvPicPr>
            <a:picLocks noChangeAspect="1" noChangeArrowheads="1"/>
          </p:cNvPicPr>
          <p:nvPr/>
        </p:nvPicPr>
        <p:blipFill>
          <a:blip r:embed="rId9"/>
          <a:srcRect l="19600" t="10000" r="22800"/>
          <a:stretch>
            <a:fillRect/>
          </a:stretch>
        </p:blipFill>
        <p:spPr bwMode="auto">
          <a:xfrm rot="20243776">
            <a:off x="3352800" y="3200400"/>
            <a:ext cx="1085088" cy="1695450"/>
          </a:xfrm>
          <a:prstGeom prst="rect">
            <a:avLst/>
          </a:prstGeom>
          <a:noFill/>
        </p:spPr>
      </p:pic>
      <p:pic>
        <p:nvPicPr>
          <p:cNvPr id="1040" name="Picture 16" descr="D:\Documents\Desktop\71q1fnGorUL._SY679_.jpg"/>
          <p:cNvPicPr>
            <a:picLocks noChangeAspect="1" noChangeArrowheads="1"/>
          </p:cNvPicPr>
          <p:nvPr/>
        </p:nvPicPr>
        <p:blipFill>
          <a:blip r:embed="rId10" cstate="print"/>
          <a:srcRect l="26837" t="1694" r="23274" b="6406"/>
          <a:stretch>
            <a:fillRect/>
          </a:stretch>
        </p:blipFill>
        <p:spPr bwMode="auto">
          <a:xfrm>
            <a:off x="8229600" y="2819400"/>
            <a:ext cx="685800" cy="1910443"/>
          </a:xfrm>
          <a:prstGeom prst="rect">
            <a:avLst/>
          </a:prstGeom>
          <a:noFill/>
        </p:spPr>
      </p:pic>
      <p:pic>
        <p:nvPicPr>
          <p:cNvPr id="1041" name="Picture 17" descr="D:\Documents\Desktop\201611171225264620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837659" flipH="1">
            <a:off x="7086600" y="5257800"/>
            <a:ext cx="1229851" cy="757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ka-GE" sz="3600" b="1" dirty="0" smtClean="0"/>
              <a:t>საქართველოში ციტრუსების </a:t>
            </a:r>
            <a:r>
              <a:rPr lang="ka-GE" sz="3600" b="1" dirty="0" smtClean="0"/>
              <a:t>გავრცელების </a:t>
            </a:r>
            <a:r>
              <a:rPr lang="ka-GE" sz="3600" b="1" dirty="0" smtClean="0"/>
              <a:t>ისტორიული წყაროები</a:t>
            </a:r>
            <a:endParaRPr lang="en-US" sz="3600" b="1" dirty="0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ka-GE" sz="2800" b="1" dirty="0" smtClean="0"/>
              <a:t>ვ. ბაგრატიონი </a:t>
            </a:r>
            <a:r>
              <a:rPr lang="ka-GE" sz="1200" b="1" dirty="0" smtClean="0"/>
              <a:t>(,,აღწერა სამეფოსა </a:t>
            </a:r>
            <a:r>
              <a:rPr lang="ka-GE" sz="1200" b="1" dirty="0" err="1" smtClean="0"/>
              <a:t>საქართველოსა”</a:t>
            </a:r>
            <a:r>
              <a:rPr lang="ka-GE" sz="1200" b="1" dirty="0" smtClean="0"/>
              <a:t> და  ,,საქართველოს  </a:t>
            </a:r>
            <a:r>
              <a:rPr lang="ka-GE" sz="1200" b="1" dirty="0" err="1" smtClean="0"/>
              <a:t>გეოგრაფია”</a:t>
            </a:r>
            <a:r>
              <a:rPr lang="ka-GE" sz="1200" b="1" dirty="0" smtClean="0"/>
              <a:t> </a:t>
            </a:r>
            <a:r>
              <a:rPr lang="en-US" sz="1200" b="1" dirty="0" smtClean="0"/>
              <a:t>XVIII</a:t>
            </a:r>
            <a:r>
              <a:rPr lang="ka-GE" sz="1200" b="1" dirty="0" smtClean="0"/>
              <a:t> ს.)</a:t>
            </a:r>
          </a:p>
          <a:p>
            <a:r>
              <a:rPr lang="ka-GE" sz="2800" b="1" dirty="0" smtClean="0"/>
              <a:t>ი. ჯავახიშვილი  </a:t>
            </a:r>
            <a:r>
              <a:rPr lang="ka-GE" sz="1200" dirty="0" smtClean="0"/>
              <a:t>,,</a:t>
            </a:r>
            <a:r>
              <a:rPr lang="ka-GE" sz="1200" b="1" dirty="0" smtClean="0"/>
              <a:t>საქართველოს  ეკონომიური </a:t>
            </a:r>
            <a:r>
              <a:rPr lang="ka-GE" sz="1200" b="1" dirty="0" err="1" smtClean="0"/>
              <a:t>ისტორია”</a:t>
            </a:r>
            <a:r>
              <a:rPr lang="en-US" sz="1200" b="1" dirty="0" smtClean="0"/>
              <a:t> XVIII</a:t>
            </a:r>
            <a:r>
              <a:rPr lang="ka-GE" sz="1200" b="1" dirty="0" smtClean="0"/>
              <a:t> ს.)</a:t>
            </a:r>
          </a:p>
          <a:p>
            <a:r>
              <a:rPr lang="ka-GE" sz="2800" b="1" dirty="0" smtClean="0"/>
              <a:t>ნ. კეცხოველი </a:t>
            </a:r>
            <a:r>
              <a:rPr lang="ka-GE" sz="1200" b="1" dirty="0" smtClean="0"/>
              <a:t>(,,საქართველოს სუბტროპიკულ კულტურათა </a:t>
            </a:r>
            <a:r>
              <a:rPr lang="ka-GE" sz="1200" b="1" dirty="0" err="1" smtClean="0"/>
              <a:t>ისტორიისათვის”</a:t>
            </a:r>
            <a:r>
              <a:rPr lang="ka-GE" sz="1200" b="1" dirty="0" smtClean="0"/>
              <a:t> (ჩინეთი ,ირანი, არაბეთი)</a:t>
            </a:r>
          </a:p>
          <a:p>
            <a:r>
              <a:rPr lang="ka-GE" sz="2800" b="1" dirty="0" err="1" smtClean="0">
                <a:latin typeface="AcadNusx" pitchFamily="2" charset="0"/>
              </a:rPr>
              <a:t>ქანანელი</a:t>
            </a:r>
            <a:r>
              <a:rPr lang="ka-GE" b="1" dirty="0" smtClean="0">
                <a:latin typeface="AcadNusx" pitchFamily="2" charset="0"/>
              </a:rPr>
              <a:t> </a:t>
            </a:r>
            <a:r>
              <a:rPr lang="ka-GE" sz="1200" b="1" dirty="0" smtClean="0">
                <a:latin typeface="AcadNusx" pitchFamily="2" charset="0"/>
              </a:rPr>
              <a:t>(უსწორო </a:t>
            </a:r>
            <a:r>
              <a:rPr lang="ka-GE" sz="1200" b="1" dirty="0" err="1" smtClean="0">
                <a:latin typeface="AcadNusx" pitchFamily="2" charset="0"/>
              </a:rPr>
              <a:t>კარაბადინი”</a:t>
            </a:r>
            <a:r>
              <a:rPr lang="ka-GE" sz="1200" b="1" dirty="0" smtClean="0">
                <a:latin typeface="AcadNusx" pitchFamily="2" charset="0"/>
              </a:rPr>
              <a:t> </a:t>
            </a:r>
            <a:r>
              <a:rPr lang="en-US" sz="1200" b="1" dirty="0" smtClean="0">
                <a:latin typeface="AcadNusx" pitchFamily="2" charset="0"/>
              </a:rPr>
              <a:t>XI</a:t>
            </a:r>
            <a:r>
              <a:rPr lang="ka-GE" sz="1200" b="1" dirty="0" smtClean="0">
                <a:latin typeface="AcadNusx" pitchFamily="2" charset="0"/>
              </a:rPr>
              <a:t>ს);</a:t>
            </a:r>
          </a:p>
          <a:p>
            <a:r>
              <a:rPr lang="ka-GE" sz="2800" b="1" dirty="0" smtClean="0">
                <a:latin typeface="AcadNusx" pitchFamily="2" charset="0"/>
              </a:rPr>
              <a:t>დ. ბატონიშვილი </a:t>
            </a:r>
            <a:r>
              <a:rPr lang="ka-GE" sz="1200" b="1" dirty="0" smtClean="0">
                <a:latin typeface="AcadNusx" pitchFamily="2" charset="0"/>
              </a:rPr>
              <a:t>(,,</a:t>
            </a:r>
            <a:r>
              <a:rPr lang="ka-GE" sz="1200" b="1" dirty="0" err="1" smtClean="0">
                <a:latin typeface="AcadNusx" pitchFamily="2" charset="0"/>
              </a:rPr>
              <a:t>იადიგარ</a:t>
            </a:r>
            <a:r>
              <a:rPr lang="ka-GE" sz="1200" b="1" dirty="0" smtClean="0">
                <a:latin typeface="AcadNusx" pitchFamily="2" charset="0"/>
              </a:rPr>
              <a:t> </a:t>
            </a:r>
            <a:r>
              <a:rPr lang="ka-GE" sz="1200" b="1" dirty="0" err="1" smtClean="0">
                <a:latin typeface="AcadNusx" pitchFamily="2" charset="0"/>
              </a:rPr>
              <a:t>დაუდი”</a:t>
            </a:r>
            <a:r>
              <a:rPr lang="ka-GE" sz="1200" b="1" dirty="0" smtClean="0">
                <a:latin typeface="AcadNusx" pitchFamily="2" charset="0"/>
              </a:rPr>
              <a:t> </a:t>
            </a:r>
            <a:r>
              <a:rPr lang="en-US" sz="1200" b="1" dirty="0" smtClean="0"/>
              <a:t>XVI </a:t>
            </a:r>
            <a:r>
              <a:rPr lang="ka-GE" sz="1200" b="1" dirty="0" smtClean="0"/>
              <a:t>ს</a:t>
            </a:r>
            <a:r>
              <a:rPr lang="ka-GE" sz="1200" b="1" dirty="0" smtClean="0">
                <a:latin typeface="AcadNusx" pitchFamily="2" charset="0"/>
              </a:rPr>
              <a:t>)</a:t>
            </a:r>
          </a:p>
          <a:p>
            <a:r>
              <a:rPr lang="ka-GE" sz="2800" b="1" dirty="0" smtClean="0">
                <a:latin typeface="AcadNusx" pitchFamily="2" charset="0"/>
              </a:rPr>
              <a:t>შ. რუსთაველი </a:t>
            </a:r>
            <a:r>
              <a:rPr lang="ka-GE" sz="1200" b="1" dirty="0" smtClean="0">
                <a:latin typeface="AcadNusx" pitchFamily="2" charset="0"/>
              </a:rPr>
              <a:t>(ვეფხისტყაოსანი </a:t>
            </a:r>
            <a:r>
              <a:rPr lang="en-US" sz="1200" b="1" dirty="0" smtClean="0"/>
              <a:t>XI I </a:t>
            </a:r>
            <a:r>
              <a:rPr lang="ka-GE" sz="1200" b="1" dirty="0" smtClean="0">
                <a:latin typeface="AcadNusx" pitchFamily="2" charset="0"/>
              </a:rPr>
              <a:t>)</a:t>
            </a:r>
          </a:p>
          <a:p>
            <a:r>
              <a:rPr lang="ka-GE" sz="2800" b="1" dirty="0" err="1" smtClean="0">
                <a:latin typeface="AcadNusx" pitchFamily="2" charset="0"/>
              </a:rPr>
              <a:t>რუსუდანიანი</a:t>
            </a:r>
            <a:r>
              <a:rPr lang="ka-GE" b="1" dirty="0" smtClean="0">
                <a:latin typeface="AcadNusx" pitchFamily="2" charset="0"/>
              </a:rPr>
              <a:t> </a:t>
            </a:r>
            <a:r>
              <a:rPr lang="ka-GE" sz="1200" b="1" dirty="0" smtClean="0">
                <a:latin typeface="AcadNusx" pitchFamily="2" charset="0"/>
              </a:rPr>
              <a:t>(</a:t>
            </a:r>
            <a:r>
              <a:rPr lang="en-US" sz="1200" b="1" dirty="0" smtClean="0"/>
              <a:t>XI I </a:t>
            </a:r>
            <a:r>
              <a:rPr lang="en-US" sz="1200" b="1" dirty="0" err="1" smtClean="0"/>
              <a:t>I</a:t>
            </a:r>
            <a:r>
              <a:rPr lang="en-US" sz="1200" b="1" dirty="0" smtClean="0"/>
              <a:t> </a:t>
            </a:r>
            <a:r>
              <a:rPr lang="ka-GE" sz="1200" b="1" dirty="0" smtClean="0"/>
              <a:t>ს</a:t>
            </a:r>
            <a:r>
              <a:rPr lang="ka-GE" sz="1200" b="1" dirty="0" smtClean="0">
                <a:latin typeface="AcadNusx" pitchFamily="2" charset="0"/>
              </a:rPr>
              <a:t>);</a:t>
            </a:r>
          </a:p>
          <a:p>
            <a:r>
              <a:rPr lang="ka-GE" sz="2800" b="1" dirty="0" err="1" smtClean="0">
                <a:latin typeface="AcadNusx" pitchFamily="2" charset="0"/>
              </a:rPr>
              <a:t>პორაი</a:t>
            </a:r>
            <a:r>
              <a:rPr lang="ka-GE" sz="2800" b="1" dirty="0" smtClean="0">
                <a:latin typeface="AcadNusx" pitchFamily="2" charset="0"/>
              </a:rPr>
              <a:t> </a:t>
            </a:r>
            <a:r>
              <a:rPr lang="ka-GE" sz="2800" b="1" dirty="0" err="1" smtClean="0">
                <a:latin typeface="AcadNusx" pitchFamily="2" charset="0"/>
              </a:rPr>
              <a:t>კოჟიცა</a:t>
            </a:r>
            <a:r>
              <a:rPr lang="ka-GE" sz="2800" b="1" dirty="0" smtClean="0">
                <a:latin typeface="AcadNusx" pitchFamily="2" charset="0"/>
              </a:rPr>
              <a:t> </a:t>
            </a:r>
            <a:r>
              <a:rPr lang="ka-GE" sz="1200" b="1" dirty="0" smtClean="0">
                <a:latin typeface="AcadNusx" pitchFamily="2" charset="0"/>
              </a:rPr>
              <a:t>(1912წ)</a:t>
            </a:r>
          </a:p>
          <a:p>
            <a:endParaRPr lang="ka-GE" sz="1200" b="1" dirty="0" smtClean="0">
              <a:latin typeface="AcadNusx" pitchFamily="2" charset="0"/>
            </a:endParaRPr>
          </a:p>
          <a:p>
            <a:endParaRPr lang="ka-GE" sz="1200" b="1" dirty="0" smtClean="0">
              <a:latin typeface="AcadNusx" pitchFamily="2" charset="0"/>
            </a:endParaRPr>
          </a:p>
          <a:p>
            <a:endParaRPr lang="ka-GE" sz="1200" b="1" dirty="0" smtClean="0"/>
          </a:p>
          <a:p>
            <a:endParaRPr lang="en-US" sz="1200" dirty="0"/>
          </a:p>
        </p:txBody>
      </p:sp>
      <p:pic>
        <p:nvPicPr>
          <p:cNvPr id="9" name="Picture 3" descr="D:\Documents\Desktop\წიგნები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7552" y="3810000"/>
            <a:ext cx="4158287" cy="2819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ka-GE" sz="3600" b="1" dirty="0" smtClean="0"/>
              <a:t>ციტრუსოვანთა გავრცელების  პირველი კერები </a:t>
            </a:r>
            <a:endParaRPr lang="en-US" sz="3600" b="1" dirty="0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715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ka-GE" sz="2800" b="1" dirty="0" smtClean="0"/>
              <a:t>1840 - </a:t>
            </a:r>
            <a:r>
              <a:rPr lang="ka-GE" sz="1800" b="1" dirty="0" smtClean="0"/>
              <a:t>სოხუმის ბოტანიკური ბაღი; </a:t>
            </a:r>
          </a:p>
          <a:p>
            <a:r>
              <a:rPr lang="en-US" sz="2800" b="1" dirty="0" smtClean="0"/>
              <a:t>1846-1847 </a:t>
            </a:r>
            <a:r>
              <a:rPr lang="ka-GE" sz="2800" b="1" dirty="0" smtClean="0"/>
              <a:t> - </a:t>
            </a:r>
            <a:r>
              <a:rPr lang="ka-GE" sz="1600" b="1" dirty="0" smtClean="0"/>
              <a:t>ოზურგეთის, ქუთაისის, და გაგრის  </a:t>
            </a:r>
            <a:r>
              <a:rPr lang="ka-GE" sz="1600" b="1" dirty="0" err="1" smtClean="0"/>
              <a:t>სააკლიმატიზაციო</a:t>
            </a:r>
            <a:r>
              <a:rPr lang="ka-GE" sz="1600" b="1" dirty="0" smtClean="0"/>
              <a:t> სანერგე; </a:t>
            </a:r>
          </a:p>
          <a:p>
            <a:r>
              <a:rPr lang="en-US" sz="2800" b="1" dirty="0" smtClean="0"/>
              <a:t>1861-</a:t>
            </a:r>
            <a:r>
              <a:rPr lang="ka-GE" sz="2800" b="1" dirty="0" smtClean="0"/>
              <a:t>18</a:t>
            </a:r>
            <a:r>
              <a:rPr lang="en-US" sz="2800" b="1" dirty="0" smtClean="0"/>
              <a:t>62</a:t>
            </a:r>
            <a:r>
              <a:rPr lang="ka-GE" sz="2800" b="1" dirty="0" smtClean="0"/>
              <a:t>- </a:t>
            </a:r>
            <a:r>
              <a:rPr lang="ka-GE" sz="1800" b="1" dirty="0" smtClean="0"/>
              <a:t>სოხუმში სუბტროპიკული მეურნეობა (</a:t>
            </a:r>
            <a:r>
              <a:rPr lang="ka-GE" sz="1800" b="1" dirty="0" err="1" smtClean="0"/>
              <a:t>ზავადსკი</a:t>
            </a:r>
            <a:r>
              <a:rPr lang="ka-GE" sz="1800" b="1" dirty="0" smtClean="0"/>
              <a:t>) ;</a:t>
            </a:r>
          </a:p>
          <a:p>
            <a:r>
              <a:rPr lang="en-US" sz="2800" b="1" dirty="0" smtClean="0"/>
              <a:t>1872-</a:t>
            </a:r>
            <a:r>
              <a:rPr lang="ka-GE" sz="2800" b="1" dirty="0" smtClean="0"/>
              <a:t>18</a:t>
            </a:r>
            <a:r>
              <a:rPr lang="en-US" sz="2800" b="1" dirty="0" smtClean="0"/>
              <a:t>7</a:t>
            </a:r>
            <a:r>
              <a:rPr lang="ka-GE" sz="2800" b="1" dirty="0" smtClean="0"/>
              <a:t>3 - </a:t>
            </a:r>
            <a:r>
              <a:rPr lang="ka-GE" sz="1800" b="1" dirty="0" smtClean="0"/>
              <a:t>სუბტროპიკული მეურნეობა (ვ. </a:t>
            </a:r>
            <a:r>
              <a:rPr lang="ka-GE" sz="1800" b="1" dirty="0" err="1" smtClean="0"/>
              <a:t>ჩერნიავსკიმ</a:t>
            </a:r>
            <a:r>
              <a:rPr lang="ka-GE" sz="1800" b="1" dirty="0" smtClean="0"/>
              <a:t> და  ა.  </a:t>
            </a:r>
            <a:r>
              <a:rPr lang="ka-GE" sz="1800" b="1" dirty="0" err="1" smtClean="0"/>
              <a:t>ვედავსკი</a:t>
            </a:r>
            <a:r>
              <a:rPr lang="ka-GE" sz="1800" b="1" dirty="0" smtClean="0"/>
              <a:t>);</a:t>
            </a:r>
          </a:p>
          <a:p>
            <a:r>
              <a:rPr lang="en-US" sz="2800" b="1" dirty="0" smtClean="0"/>
              <a:t>1885-1886</a:t>
            </a:r>
            <a:r>
              <a:rPr lang="ka-GE" sz="2800" b="1" dirty="0" smtClean="0"/>
              <a:t> </a:t>
            </a:r>
            <a:r>
              <a:rPr lang="ka-GE" sz="2800" dirty="0" smtClean="0"/>
              <a:t>- </a:t>
            </a:r>
            <a:r>
              <a:rPr lang="ka-GE" sz="1800" b="1" dirty="0" err="1" smtClean="0"/>
              <a:t>ტატარინოვის</a:t>
            </a:r>
            <a:r>
              <a:rPr lang="ka-GE" sz="1800" b="1" dirty="0" smtClean="0"/>
              <a:t>  </a:t>
            </a:r>
            <a:r>
              <a:rPr lang="ka-GE" sz="1800" b="1" dirty="0" err="1" smtClean="0"/>
              <a:t>სააკლიმატიზაციო</a:t>
            </a:r>
            <a:r>
              <a:rPr lang="ka-GE" sz="1800" b="1" dirty="0" smtClean="0"/>
              <a:t> ბაღი;</a:t>
            </a:r>
          </a:p>
          <a:p>
            <a:r>
              <a:rPr lang="en-US" sz="2800" b="1" dirty="0" smtClean="0"/>
              <a:t>1876</a:t>
            </a:r>
            <a:r>
              <a:rPr lang="ka-GE" sz="2800" b="1" dirty="0" smtClean="0"/>
              <a:t>- </a:t>
            </a:r>
            <a:r>
              <a:rPr lang="ka-GE" sz="1800" b="1" dirty="0" smtClean="0"/>
              <a:t>ახალი ათონის მონასტერი (ბერები);</a:t>
            </a:r>
          </a:p>
          <a:p>
            <a:r>
              <a:rPr lang="en-US" sz="2800" b="1" dirty="0" smtClean="0"/>
              <a:t>1878</a:t>
            </a:r>
            <a:r>
              <a:rPr lang="ka-GE" sz="2800" b="1" dirty="0" smtClean="0"/>
              <a:t>- </a:t>
            </a:r>
            <a:r>
              <a:rPr lang="ka-GE" sz="1800" b="1" dirty="0" smtClean="0"/>
              <a:t>სამხედროების ჩამოსახლება</a:t>
            </a:r>
          </a:p>
          <a:p>
            <a:r>
              <a:rPr lang="en-US" sz="2800" b="1" dirty="0" smtClean="0"/>
              <a:t>1894</a:t>
            </a:r>
            <a:r>
              <a:rPr lang="ka-GE" sz="2800" b="1" dirty="0" smtClean="0"/>
              <a:t> - </a:t>
            </a:r>
            <a:r>
              <a:rPr lang="ka-GE" sz="1900" b="1" dirty="0" smtClean="0"/>
              <a:t>სოხუმი- სასოფლო სამერნეო საცდელი სადგური;</a:t>
            </a:r>
          </a:p>
          <a:p>
            <a:r>
              <a:rPr lang="ka-GE" sz="2800" b="1" dirty="0" smtClean="0"/>
              <a:t>1893-1894  - </a:t>
            </a:r>
            <a:r>
              <a:rPr lang="ka-GE" sz="1800" b="1" dirty="0" err="1" smtClean="0"/>
              <a:t>კრასნოვი</a:t>
            </a:r>
            <a:r>
              <a:rPr lang="ka-GE" sz="1800" b="1" dirty="0" smtClean="0"/>
              <a:t>  </a:t>
            </a:r>
            <a:r>
              <a:rPr lang="ka-GE" sz="1800" b="1" dirty="0" smtClean="0"/>
              <a:t>და </a:t>
            </a:r>
            <a:r>
              <a:rPr lang="ka-GE" sz="1800" b="1" dirty="0" err="1" smtClean="0"/>
              <a:t>კლინგე</a:t>
            </a:r>
            <a:r>
              <a:rPr lang="ka-GE" sz="1800" b="1" dirty="0" smtClean="0"/>
              <a:t>;</a:t>
            </a:r>
          </a:p>
          <a:p>
            <a:r>
              <a:rPr lang="en-US" b="1" dirty="0" smtClean="0"/>
              <a:t>1904 </a:t>
            </a:r>
            <a:r>
              <a:rPr lang="ka-GE" sz="1800" dirty="0" smtClean="0"/>
              <a:t> -</a:t>
            </a:r>
            <a:r>
              <a:rPr lang="ka-GE" sz="1800" b="1" dirty="0" smtClean="0"/>
              <a:t>სოხუმის სასოფლო სამეურნეო დაწესებულება;</a:t>
            </a:r>
          </a:p>
          <a:p>
            <a:r>
              <a:rPr lang="en-US" sz="2800" b="1" dirty="0" smtClean="0"/>
              <a:t>1908</a:t>
            </a:r>
            <a:r>
              <a:rPr lang="ka-GE" sz="2800" b="1" dirty="0" smtClean="0"/>
              <a:t> -</a:t>
            </a:r>
            <a:r>
              <a:rPr lang="ka-GE" sz="2000" b="1" dirty="0" smtClean="0"/>
              <a:t>სოხუმის სასოფლო სამეურნეო დაწესებულება;</a:t>
            </a:r>
          </a:p>
          <a:p>
            <a:r>
              <a:rPr lang="ka-GE" sz="3500" b="1" dirty="0" smtClean="0"/>
              <a:t>1912 </a:t>
            </a:r>
            <a:r>
              <a:rPr lang="ka-GE" sz="2000" b="1" dirty="0" smtClean="0"/>
              <a:t>- ბათუმის ბოტანიკური ბაღი;</a:t>
            </a:r>
          </a:p>
          <a:p>
            <a:r>
              <a:rPr lang="ka-GE" b="1" dirty="0" smtClean="0"/>
              <a:t>1915  </a:t>
            </a:r>
            <a:r>
              <a:rPr lang="ka-GE" sz="2000" b="1" dirty="0" smtClean="0"/>
              <a:t>- </a:t>
            </a:r>
            <a:r>
              <a:rPr lang="ka-GE" sz="1800" b="1" dirty="0" smtClean="0"/>
              <a:t>საცდელი საჩვენებელი ნაკვეთი (ტ. კვარაცხელია, </a:t>
            </a:r>
            <a:r>
              <a:rPr lang="ka-GE" sz="1800" b="1" dirty="0" err="1" smtClean="0"/>
              <a:t>ტ.შარანგია</a:t>
            </a:r>
            <a:r>
              <a:rPr lang="ka-GE" sz="1800" b="1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ka-GE" sz="3200" b="1" dirty="0" smtClean="0"/>
              <a:t>ციტრუსოვანთა ინტროდუქციის მიზნით განხორციელებული ექსპედიციები:</a:t>
            </a:r>
            <a:endParaRPr lang="en-US" sz="3200" b="1" dirty="0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0" y="838200"/>
            <a:ext cx="9296400" cy="6019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ka-GE" sz="2800" b="1" dirty="0" smtClean="0"/>
              <a:t>1893-</a:t>
            </a:r>
            <a:r>
              <a:rPr lang="ka-GE" sz="1600" b="1" dirty="0" smtClean="0"/>
              <a:t> ა. </a:t>
            </a:r>
            <a:r>
              <a:rPr lang="ka-GE" sz="1600" b="1" dirty="0" err="1" smtClean="0"/>
              <a:t>კრასნოვის</a:t>
            </a:r>
            <a:r>
              <a:rPr lang="ka-GE" sz="1600" b="1" dirty="0" smtClean="0"/>
              <a:t> ექსპედიცია -აზიის სამხრეთ აღმოსავლეთ ქვეყნებში;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1894</a:t>
            </a:r>
            <a:r>
              <a:rPr lang="ka-GE" sz="2800" b="1" dirty="0" smtClean="0"/>
              <a:t>- </a:t>
            </a:r>
            <a:r>
              <a:rPr lang="ka-GE" sz="1600" b="1" dirty="0" smtClean="0"/>
              <a:t>ა. </a:t>
            </a:r>
            <a:r>
              <a:rPr lang="ka-GE" sz="1600" b="1" dirty="0" err="1" smtClean="0"/>
              <a:t>კრასნოვის</a:t>
            </a:r>
            <a:r>
              <a:rPr lang="ka-GE" sz="1600" b="1" dirty="0" smtClean="0"/>
              <a:t>  და </a:t>
            </a:r>
            <a:r>
              <a:rPr lang="ka-GE" sz="1600" b="1" dirty="0" err="1" smtClean="0"/>
              <a:t>კლინგეს</a:t>
            </a:r>
            <a:r>
              <a:rPr lang="ka-GE" sz="1600" b="1" dirty="0" smtClean="0"/>
              <a:t> მეორე  ექსპედიცია -ჩინეთი. იაპონია, ინდოეთი;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1927-1928</a:t>
            </a:r>
            <a:r>
              <a:rPr lang="ka-GE" sz="1600" b="1" dirty="0" smtClean="0"/>
              <a:t>-</a:t>
            </a:r>
            <a:r>
              <a:rPr lang="ka-GE" b="1" dirty="0" smtClean="0"/>
              <a:t> </a:t>
            </a:r>
            <a:r>
              <a:rPr lang="ka-GE" sz="1600" b="1" dirty="0" smtClean="0"/>
              <a:t>ვულფის- ხმელთაშუა ზღვის სანაპირო ქვეყნები:</a:t>
            </a:r>
          </a:p>
          <a:p>
            <a:pPr>
              <a:spcBef>
                <a:spcPts val="0"/>
              </a:spcBef>
            </a:pPr>
            <a:r>
              <a:rPr lang="ka-GE" sz="2800" b="1" dirty="0" smtClean="0"/>
              <a:t>1928</a:t>
            </a:r>
            <a:r>
              <a:rPr lang="ka-GE" b="1" dirty="0" smtClean="0"/>
              <a:t> -</a:t>
            </a:r>
            <a:r>
              <a:rPr lang="ka-GE" sz="1600" b="1" dirty="0" smtClean="0"/>
              <a:t>ე. </a:t>
            </a:r>
            <a:r>
              <a:rPr lang="ka-GE" sz="1600" b="1" dirty="0" err="1" smtClean="0"/>
              <a:t>ესინოვსკაია</a:t>
            </a:r>
            <a:r>
              <a:rPr lang="ka-GE" sz="1600" b="1" dirty="0" smtClean="0"/>
              <a:t> - იაპონიაში;  </a:t>
            </a:r>
          </a:p>
          <a:p>
            <a:pPr>
              <a:spcBef>
                <a:spcPts val="0"/>
              </a:spcBef>
            </a:pPr>
            <a:r>
              <a:rPr lang="ka-GE" sz="2800" b="1" dirty="0" smtClean="0"/>
              <a:t>1928-1929</a:t>
            </a:r>
            <a:r>
              <a:rPr lang="ka-GE" sz="1600" b="1" dirty="0" smtClean="0"/>
              <a:t> -ვ. მარკოვიჩი - ინდოეთში; 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1930-1931</a:t>
            </a:r>
            <a:r>
              <a:rPr lang="ka-GE" sz="2800" b="1" dirty="0" smtClean="0"/>
              <a:t> -  </a:t>
            </a:r>
            <a:r>
              <a:rPr lang="ka-GE" sz="1600" b="1" dirty="0" smtClean="0"/>
              <a:t>ნ. ვავილოვი - ჩრდილო ამერიკაში; 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1934</a:t>
            </a:r>
            <a:r>
              <a:rPr lang="ka-GE" sz="2800" b="1" dirty="0" smtClean="0"/>
              <a:t>- </a:t>
            </a:r>
            <a:r>
              <a:rPr lang="ka-GE" sz="1900" b="1" dirty="0" smtClean="0"/>
              <a:t>გ. </a:t>
            </a:r>
            <a:r>
              <a:rPr lang="ka-GE" sz="1800" b="1" dirty="0" err="1" smtClean="0"/>
              <a:t>შლიკოვი</a:t>
            </a:r>
            <a:r>
              <a:rPr lang="ka-GE" sz="1800" b="1" dirty="0" smtClean="0"/>
              <a:t>-</a:t>
            </a:r>
            <a:r>
              <a:rPr lang="ka-GE" sz="3600" b="1" dirty="0" smtClean="0"/>
              <a:t> </a:t>
            </a:r>
            <a:r>
              <a:rPr lang="ka-GE" sz="1600" b="1" dirty="0" smtClean="0"/>
              <a:t>იტალია, საფრანგეთი, ალჟირი;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193</a:t>
            </a:r>
            <a:r>
              <a:rPr lang="ka-GE" sz="2800" b="1" dirty="0" smtClean="0"/>
              <a:t>5 -</a:t>
            </a:r>
            <a:r>
              <a:rPr lang="en-US" sz="2800" b="1" dirty="0" smtClean="0"/>
              <a:t> </a:t>
            </a:r>
            <a:r>
              <a:rPr lang="ka-GE" sz="1600" b="1" dirty="0" smtClean="0"/>
              <a:t>ა. </a:t>
            </a:r>
            <a:r>
              <a:rPr lang="ka-GE" sz="1600" b="1" dirty="0" err="1" smtClean="0"/>
              <a:t>ზარეცკი</a:t>
            </a:r>
            <a:r>
              <a:rPr lang="ka-GE" sz="1600" b="1" dirty="0" smtClean="0"/>
              <a:t>-თურქეთში;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1936</a:t>
            </a:r>
            <a:r>
              <a:rPr lang="ka-GE" sz="2800" b="1" dirty="0" smtClean="0"/>
              <a:t> - </a:t>
            </a:r>
            <a:r>
              <a:rPr lang="ka-GE" sz="1600" b="1" dirty="0" smtClean="0"/>
              <a:t>გ. </a:t>
            </a:r>
            <a:r>
              <a:rPr lang="ka-GE" sz="1600" b="1" dirty="0" err="1" smtClean="0"/>
              <a:t>შლიკოვი</a:t>
            </a:r>
            <a:r>
              <a:rPr lang="ka-GE" sz="1600" b="1" dirty="0" smtClean="0"/>
              <a:t> და  ლ. ყანჩაველი - იაპონია;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1936</a:t>
            </a:r>
            <a:r>
              <a:rPr lang="ka-GE" sz="2800" b="1" dirty="0" smtClean="0"/>
              <a:t> </a:t>
            </a:r>
            <a:r>
              <a:rPr lang="ka-GE" sz="1600" b="1" dirty="0" smtClean="0"/>
              <a:t>-მ. </a:t>
            </a:r>
            <a:r>
              <a:rPr lang="ka-GE" sz="1600" b="1" dirty="0" err="1" smtClean="0"/>
              <a:t>კაპცინელი</a:t>
            </a:r>
            <a:r>
              <a:rPr lang="ka-GE" sz="1600" b="1" dirty="0" smtClean="0"/>
              <a:t> -ესპანეთში;</a:t>
            </a:r>
          </a:p>
          <a:p>
            <a:pPr>
              <a:spcBef>
                <a:spcPts val="0"/>
              </a:spcBef>
            </a:pPr>
            <a:r>
              <a:rPr lang="ka-GE" sz="2800" b="1" dirty="0" smtClean="0"/>
              <a:t>1946-</a:t>
            </a:r>
            <a:r>
              <a:rPr lang="en-US" sz="2800" b="1" dirty="0" smtClean="0"/>
              <a:t> </a:t>
            </a:r>
            <a:r>
              <a:rPr lang="ka-GE" sz="1600" b="1" dirty="0" smtClean="0"/>
              <a:t>ა. გოგიბერიძის, მ. </a:t>
            </a:r>
            <a:r>
              <a:rPr lang="ka-GE" sz="1600" b="1" dirty="0" err="1" smtClean="0"/>
              <a:t>კაპცინელის</a:t>
            </a:r>
            <a:r>
              <a:rPr lang="ka-GE" sz="1600" b="1" dirty="0" smtClean="0"/>
              <a:t>, ი. გამყრელიძის, მ. ტაბლიაშვილის-აშშ, მექსიკა;</a:t>
            </a:r>
          </a:p>
          <a:p>
            <a:pPr>
              <a:spcBef>
                <a:spcPts val="0"/>
              </a:spcBef>
            </a:pPr>
            <a:r>
              <a:rPr lang="en-US" sz="3000" b="1" dirty="0" smtClean="0"/>
              <a:t>19</a:t>
            </a:r>
            <a:r>
              <a:rPr lang="ka-GE" sz="3000" b="1" dirty="0" smtClean="0"/>
              <a:t>72- </a:t>
            </a:r>
            <a:r>
              <a:rPr lang="ka-GE" sz="1600" b="1" dirty="0" smtClean="0"/>
              <a:t>შ. გოლიაძის-იაპონიაში;</a:t>
            </a:r>
          </a:p>
          <a:p>
            <a:pPr>
              <a:spcBef>
                <a:spcPts val="0"/>
              </a:spcBef>
            </a:pPr>
            <a:r>
              <a:rPr lang="en-US" sz="3000" b="1" dirty="0" smtClean="0"/>
              <a:t>19</a:t>
            </a:r>
            <a:r>
              <a:rPr lang="ka-GE" sz="3000" b="1" dirty="0" smtClean="0"/>
              <a:t>80-1981 </a:t>
            </a:r>
            <a:r>
              <a:rPr lang="ka-GE" sz="1600" b="1" dirty="0" smtClean="0"/>
              <a:t>-ბ. თუთბერიძის -იაპონიაში;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ka-GE" sz="2800" b="1" dirty="0" smtClean="0"/>
              <a:t>სამეცნიერო ორგანიზაციები რომლებმაც ხელი შეუწყო ციტრუსოვანთა  ფართო გავრცელებას  საქართველოში:</a:t>
            </a:r>
            <a:endParaRPr lang="en-US" sz="2800" b="1" dirty="0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/>
            <a:r>
              <a:rPr lang="ka-GE" sz="2400" b="1" dirty="0" smtClean="0">
                <a:latin typeface="AcadNusx" pitchFamily="2" charset="0"/>
              </a:rPr>
              <a:t>საქართველოს სუბტროპიკული მეურნეობის ინსტიტუტი (სოხუმი);</a:t>
            </a:r>
          </a:p>
          <a:p>
            <a:pPr lvl="0"/>
            <a:endParaRPr lang="ka-GE" sz="2400" b="1" dirty="0" smtClean="0">
              <a:latin typeface="AcadNusx" pitchFamily="2" charset="0"/>
            </a:endParaRPr>
          </a:p>
          <a:p>
            <a:pPr lvl="0" algn="just"/>
            <a:r>
              <a:rPr lang="ka-GE" sz="2400" b="1" dirty="0" smtClean="0">
                <a:latin typeface="AcadNusx" pitchFamily="2" charset="0"/>
              </a:rPr>
              <a:t>აფხაზეთის ნ. ვავილოვის სახელობის მემცენარეობის საკავშირო სამეცნიერო-კვლევითი ინსტიტუტის სოხუმის ფილიალი (1926)</a:t>
            </a:r>
          </a:p>
          <a:p>
            <a:pPr lvl="0"/>
            <a:endParaRPr lang="ka-GE" sz="2400" b="1" dirty="0" smtClean="0">
              <a:latin typeface="AcadNusx" pitchFamily="2" charset="0"/>
            </a:endParaRPr>
          </a:p>
          <a:p>
            <a:pPr algn="just"/>
            <a:r>
              <a:rPr lang="ka-GE" sz="2400" b="1" dirty="0" smtClean="0">
                <a:latin typeface="AcadNusx" pitchFamily="2" charset="0"/>
              </a:rPr>
              <a:t>ჩაის, სუბტროპიკულ კულტურათა და ჩაის მრეწველობის სამეცნიერო-კვლევითი ინსტიტუტი (</a:t>
            </a:r>
            <a:r>
              <a:rPr lang="ka-GE" sz="2400" b="1" dirty="0" err="1" smtClean="0">
                <a:latin typeface="AcadNusx" pitchFamily="2" charset="0"/>
              </a:rPr>
              <a:t>ანასეული</a:t>
            </a:r>
            <a:r>
              <a:rPr lang="ka-GE" sz="2400" b="1" dirty="0" smtClean="0">
                <a:latin typeface="AcadNusx" pitchFamily="2" charset="0"/>
              </a:rPr>
              <a:t>); </a:t>
            </a:r>
          </a:p>
          <a:p>
            <a:pPr algn="just"/>
            <a:endParaRPr lang="ka-GE" sz="2400" b="1" dirty="0" smtClean="0">
              <a:latin typeface="AcadNusx" pitchFamily="2" charset="0"/>
            </a:endParaRPr>
          </a:p>
          <a:p>
            <a:pPr algn="just"/>
            <a:r>
              <a:rPr lang="ka-GE" sz="2400" b="1" dirty="0" smtClean="0">
                <a:latin typeface="AcadNusx" pitchFamily="2" charset="0"/>
              </a:rPr>
              <a:t>ბათუმის ბოტანიკური ბაღი;</a:t>
            </a:r>
          </a:p>
          <a:p>
            <a:pPr algn="just"/>
            <a:endParaRPr lang="ka-GE" sz="2400" b="1" dirty="0" smtClean="0">
              <a:latin typeface="AcadNusx" pitchFamily="2" charset="0"/>
            </a:endParaRPr>
          </a:p>
          <a:p>
            <a:r>
              <a:rPr lang="ka-GE" sz="2400" b="1" dirty="0" smtClean="0"/>
              <a:t>ჯიშთა გამოცდის ნაკვეთები (გონიოში, ჩაქვში, გაგრაში, ვანში, ოზურგეთში, წალენჯიხაში)</a:t>
            </a:r>
            <a:endParaRPr lang="ka-GE" sz="2400" b="1" dirty="0" smtClean="0">
              <a:latin typeface="AcadNusx" pitchFamily="2" charset="0"/>
            </a:endParaRPr>
          </a:p>
          <a:p>
            <a:pPr lvl="0"/>
            <a:endParaRPr lang="en-US" b="1" dirty="0" smtClean="0">
              <a:latin typeface="AcadNusx" pitchFamily="2" charset="0"/>
            </a:endParaRPr>
          </a:p>
          <a:p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1915</a:t>
            </a:r>
            <a:r>
              <a:rPr lang="ka-GE" b="1" dirty="0" smtClean="0"/>
              <a:t> წელს სოხუმის საცდელ სადგურში წარმოდგენილი  ნიმუშები</a:t>
            </a:r>
            <a:br>
              <a:rPr lang="ka-GE" b="1" dirty="0" smtClean="0"/>
            </a:br>
            <a:endParaRPr lang="en-US" dirty="0"/>
          </a:p>
        </p:txBody>
      </p:sp>
      <p:graphicFrame>
        <p:nvGraphicFramePr>
          <p:cNvPr id="4" name="შიგთავსის ჩანაცვლების ველი 3"/>
          <p:cNvGraphicFramePr>
            <a:graphicFrameLocks noGrp="1"/>
          </p:cNvGraphicFramePr>
          <p:nvPr>
            <p:ph idx="1"/>
          </p:nvPr>
        </p:nvGraphicFramePr>
        <p:xfrm>
          <a:off x="990600" y="2057400"/>
          <a:ext cx="7772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ოფისის თემა">
  <a:themeElements>
    <a:clrScheme name="ოფისი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ოფისი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ოფის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2203</TotalTime>
  <Words>1595</Words>
  <Application>Microsoft Office PowerPoint</Application>
  <PresentationFormat>ეკრანი (4:3)</PresentationFormat>
  <Paragraphs>439</Paragraphs>
  <Slides>24</Slides>
  <Notes>1</Notes>
  <HiddenSlides>0</HiddenSlides>
  <MMClips>0</MMClips>
  <ScaleCrop>false</ScaleCrop>
  <HeadingPairs>
    <vt:vector size="4" baseType="variant">
      <vt:variant>
        <vt:lpstr>თემა</vt:lpstr>
      </vt:variant>
      <vt:variant>
        <vt:i4>1</vt:i4>
      </vt:variant>
      <vt:variant>
        <vt:lpstr>სლაიდების სათაურები</vt:lpstr>
      </vt:variant>
      <vt:variant>
        <vt:i4>24</vt:i4>
      </vt:variant>
    </vt:vector>
  </HeadingPairs>
  <TitlesOfParts>
    <vt:vector size="25" baseType="lpstr">
      <vt:lpstr>Office Theme</vt:lpstr>
      <vt:lpstr>ბათუმის შოთა რუსთაველის სახელმწიფო უნივერსიტეტი     </vt:lpstr>
      <vt:lpstr>გამოყენება ადრე:</vt:lpstr>
      <vt:lpstr>ისტორიული წყაროები - საქართველოში</vt:lpstr>
      <vt:lpstr>მნიშვნელობა და გამოყენება:</vt:lpstr>
      <vt:lpstr>საქართველოში ციტრუსების გავრცელების ისტორიული წყაროები</vt:lpstr>
      <vt:lpstr>ციტრუსოვანთა გავრცელების  პირველი კერები </vt:lpstr>
      <vt:lpstr>ციტრუსოვანთა ინტროდუქციის მიზნით განხორციელებული ექსპედიციები:</vt:lpstr>
      <vt:lpstr>სამეცნიერო ორგანიზაციები რომლებმაც ხელი შეუწყო ციტრუსოვანთა  ფართო გავრცელებას  საქართველოში:</vt:lpstr>
      <vt:lpstr>1915 წელს სოხუმის საცდელ სადგურში წარმოდგენილი  ნიმუშები </vt:lpstr>
      <vt:lpstr>ციტრუსოვანთა რესურსები ანასეულში</vt:lpstr>
      <vt:lpstr>ნარინჯოვანთა ქვეოჯახი საქართველოში წარმოდგენილი იყო  6 გვარით</vt:lpstr>
      <vt:lpstr>საქართველოში ციტრუსის გვარი წარმოდგენილია:</vt:lpstr>
      <vt:lpstr>1990 წლის მონაცემების მიხედვით:</vt:lpstr>
      <vt:lpstr>მანდარინი საქართველოში წარმოდგენილია  6 პომოლოგიური  ჯგუფით :</vt:lpstr>
      <vt:lpstr>ფბი-ის კოლექციაში არსებული მანდარინის ჯიშები  </vt:lpstr>
      <vt:lpstr>მანდარინის მოსაძიებელი ჯიშები</vt:lpstr>
      <vt:lpstr>საქართველოში წარმოდგენილია ფორთოხლის  5 პომოლოგიური  ჯგუფი</vt:lpstr>
      <vt:lpstr>ფბი-ის კოლექციაში  არსებული ფორთოხლის ჯიშები:</vt:lpstr>
      <vt:lpstr>მოსაძიებელი ფორთოხლის ჯიშები</vt:lpstr>
      <vt:lpstr>ლიმონის ჯიშები:</vt:lpstr>
      <vt:lpstr>გრეიპფრუტის ჯიშები:</vt:lpstr>
      <vt:lpstr>პომპელმუსის ჯიშები:</vt:lpstr>
      <vt:lpstr>სხვა იშვიათი სახეობები</vt:lpstr>
      <vt:lpstr>გმადლობთ ყურადღებისათვის!!!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შოთა რუსთაველის სახელმწიფო უნივერსიტეტი     </dc:title>
  <dc:creator>caspera</dc:creator>
  <cp:lastModifiedBy>caspera</cp:lastModifiedBy>
  <cp:revision>185</cp:revision>
  <dcterms:created xsi:type="dcterms:W3CDTF">2006-08-16T00:00:00Z</dcterms:created>
  <dcterms:modified xsi:type="dcterms:W3CDTF">2018-05-18T14:12:02Z</dcterms:modified>
</cp:coreProperties>
</file>