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9" r:id="rId5"/>
    <p:sldId id="266" r:id="rId6"/>
    <p:sldId id="260" r:id="rId7"/>
    <p:sldId id="261" r:id="rId8"/>
    <p:sldId id="262" r:id="rId9"/>
    <p:sldId id="263" r:id="rId10"/>
    <p:sldId id="264" r:id="rId11"/>
    <p:sldId id="258" r:id="rId12"/>
    <p:sldId id="267" r:id="rId13"/>
    <p:sldId id="265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101042" cy="357189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dirty="0" smtClean="0"/>
              <a:t>ტექნოლოგიური ფაკულტეტი, აგროეკოლოგიისა და სატყეო საქმის დეპარტამენტის ასისტენტ პროფესორი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857760"/>
            <a:ext cx="4414846" cy="781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214818"/>
            <a:ext cx="685804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400" dirty="0" smtClean="0"/>
              <a:t>ნუნუ ნაკაშიძე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593-23-45-38\Desktop\24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áá«ááá áááááááá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286676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45790"/>
            <a:ext cx="6786610" cy="3726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"/>
            <a:ext cx="8572560" cy="1928801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პოლიგონის მიმდებარე ტერიტორიაზე წყალში მძიმე მეტალების შემცველობა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357430"/>
            <a:ext cx="8215370" cy="38576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593-23-45-38\Desktop\ris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72560" cy="47121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D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234" y="1357299"/>
            <a:ext cx="7226666" cy="420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633" y="1071546"/>
            <a:ext cx="6814391" cy="4906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8573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a-GE" dirty="0" smtClean="0"/>
              <a:t>სემინარი თემაზე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857496"/>
            <a:ext cx="7286676" cy="27813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sz="3600" b="1" dirty="0" smtClean="0">
                <a:solidFill>
                  <a:schemeClr val="tx1"/>
                </a:solidFill>
              </a:rPr>
              <a:t>სასოფლო-სამეურნეო პროდუქტების დაბინძურება მძიმე ლითონებით და მათი შედეგები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93-23-45-38\Desktop\shutterstock_118765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9293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28667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93-23-45-38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285728"/>
            <a:ext cx="830738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086"/>
          </a:xfrm>
        </p:spPr>
        <p:txBody>
          <a:bodyPr/>
          <a:lstStyle/>
          <a:p>
            <a:r>
              <a:rPr lang="ka-GE" dirty="0" smtClean="0"/>
              <a:t>ტოქსიკურობის მიხედვით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0064"/>
            <a:ext cx="8553480" cy="4650770"/>
          </a:xfrm>
        </p:spPr>
        <p:txBody>
          <a:bodyPr>
            <a:normAutofit/>
          </a:bodyPr>
          <a:lstStyle/>
          <a:p>
            <a:pPr marL="541782" indent="-514350">
              <a:buAutoNum type="arabicPeriod"/>
            </a:pPr>
            <a:r>
              <a:rPr lang="ka-GE" sz="3600" b="1" dirty="0" smtClean="0"/>
              <a:t>ძლიერ ფიტოტოქსიკური:  </a:t>
            </a:r>
            <a:r>
              <a:rPr lang="en-US" sz="3600" b="1" dirty="0" smtClean="0"/>
              <a:t>Ag, Be, Hg, </a:t>
            </a:r>
            <a:r>
              <a:rPr lang="en-US" sz="3600" b="1" dirty="0" err="1" smtClean="0"/>
              <a:t>Sn,Pb</a:t>
            </a:r>
            <a:r>
              <a:rPr lang="en-US" sz="3600" b="1" dirty="0" smtClean="0"/>
              <a:t>, Ni, Cu, Co;</a:t>
            </a:r>
            <a:endParaRPr lang="ka-GE" sz="3600" b="1" dirty="0" smtClean="0"/>
          </a:p>
          <a:p>
            <a:pPr marL="541782" indent="-514350">
              <a:buAutoNum type="arabicPeriod"/>
            </a:pPr>
            <a:r>
              <a:rPr lang="ka-GE" sz="3600" b="1" dirty="0" smtClean="0"/>
              <a:t>2. ზომიერად ტოქსიკური:</a:t>
            </a:r>
            <a:r>
              <a:rPr lang="en-US" sz="3600" b="1" dirty="0" smtClean="0"/>
              <a:t> As, Se, Al, </a:t>
            </a:r>
            <a:r>
              <a:rPr lang="en-US" sz="3600" b="1" dirty="0" err="1" smtClean="0"/>
              <a:t>Ba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Cd</a:t>
            </a:r>
            <a:r>
              <a:rPr lang="en-US" sz="3600" b="1" dirty="0" smtClean="0"/>
              <a:t>, Cr, Fe, </a:t>
            </a:r>
            <a:r>
              <a:rPr lang="en-US" sz="3600" b="1" dirty="0" err="1" smtClean="0"/>
              <a:t>Mn</a:t>
            </a:r>
            <a:r>
              <a:rPr lang="en-US" sz="3600" b="1" dirty="0" smtClean="0"/>
              <a:t>, Zn;</a:t>
            </a:r>
            <a:endParaRPr lang="ka-GE" sz="3600" b="1" dirty="0" smtClean="0"/>
          </a:p>
          <a:p>
            <a:pPr marL="541782" indent="-514350">
              <a:buAutoNum type="arabicPeriod"/>
            </a:pPr>
            <a:r>
              <a:rPr lang="ka-GE" sz="3600" b="1" dirty="0" smtClean="0"/>
              <a:t>3. ნაკლებ ტოქსიკური: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Cl</a:t>
            </a:r>
            <a:r>
              <a:rPr lang="en-US" sz="3600" b="1" dirty="0" smtClean="0"/>
              <a:t>, Br, I, Ca, Mg, Na, K, </a:t>
            </a:r>
            <a:r>
              <a:rPr lang="en-US" sz="3600" b="1" dirty="0" err="1" smtClean="0"/>
              <a:t>Rb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Sr</a:t>
            </a:r>
            <a:r>
              <a:rPr lang="en-US" sz="3600" b="1" dirty="0" smtClean="0"/>
              <a:t>, Li;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593-23-45-38\Desktop\616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93-23-45-38\Desktop\84014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7769" cy="58579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593-23-45-38\Desktop\rt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</TotalTime>
  <Words>96</Words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ტექნოლოგიური ფაკულტეტი, აგროეკოლოგიისა და სატყეო საქმის დეპარტამენტის ასისტენტ პროფესორი</vt:lpstr>
      <vt:lpstr>სემინარი თემაზე</vt:lpstr>
      <vt:lpstr>Слайд 3</vt:lpstr>
      <vt:lpstr>Слайд 4</vt:lpstr>
      <vt:lpstr>Слайд 5</vt:lpstr>
      <vt:lpstr>ტოქსიკურობის მიხედვით</vt:lpstr>
      <vt:lpstr>Слайд 7</vt:lpstr>
      <vt:lpstr>Слайд 8</vt:lpstr>
      <vt:lpstr>Слайд 9</vt:lpstr>
      <vt:lpstr>Слайд 10</vt:lpstr>
      <vt:lpstr>Слайд 11</vt:lpstr>
      <vt:lpstr>Слайд 12</vt:lpstr>
      <vt:lpstr>პოლიგონის მიმდებარე ტერიტორიაზე წყალში მძიმე მეტალების შემცველობა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ტექნოლოგიური ფაკულტეტი, აგროეკოლოგიისა და სატყეო საქმის დეპარტამენტის ასისტენტ პროფესორი</dc:title>
  <dc:creator>593-23-45-38</dc:creator>
  <cp:lastModifiedBy>593-23-45-38</cp:lastModifiedBy>
  <cp:revision>9</cp:revision>
  <dcterms:created xsi:type="dcterms:W3CDTF">2019-07-11T18:14:23Z</dcterms:created>
  <dcterms:modified xsi:type="dcterms:W3CDTF">2019-07-11T19:31:07Z</dcterms:modified>
</cp:coreProperties>
</file>