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59" r:id="rId5"/>
    <p:sldId id="297" r:id="rId6"/>
    <p:sldId id="298" r:id="rId7"/>
    <p:sldId id="29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39F7F34-E3FD-44A7-AA81-CDEED9E53EEB}">
          <p14:sldIdLst>
            <p14:sldId id="256"/>
            <p14:sldId id="258"/>
            <p14:sldId id="257"/>
            <p14:sldId id="259"/>
            <p14:sldId id="297"/>
            <p14:sldId id="298"/>
          </p14:sldIdLst>
        </p14:section>
        <p14:section name="Раздел без заголовка" id="{B2ED9451-01DA-489F-8CEF-9C647D754E11}">
          <p14:sldIdLst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AFA7B01-975B-4366-B7C5-10DA7D0D50D8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6BCF4AA-9B27-4B4C-A8A4-E17001B25E9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190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7B01-975B-4366-B7C5-10DA7D0D50D8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CF4AA-9B27-4B4C-A8A4-E17001B25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23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7B01-975B-4366-B7C5-10DA7D0D50D8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CF4AA-9B27-4B4C-A8A4-E17001B25E9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335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7B01-975B-4366-B7C5-10DA7D0D50D8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CF4AA-9B27-4B4C-A8A4-E17001B25E9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067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7B01-975B-4366-B7C5-10DA7D0D50D8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CF4AA-9B27-4B4C-A8A4-E17001B25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00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7B01-975B-4366-B7C5-10DA7D0D50D8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CF4AA-9B27-4B4C-A8A4-E17001B25E9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293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7B01-975B-4366-B7C5-10DA7D0D50D8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CF4AA-9B27-4B4C-A8A4-E17001B25E9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857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7B01-975B-4366-B7C5-10DA7D0D50D8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CF4AA-9B27-4B4C-A8A4-E17001B25E9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536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7B01-975B-4366-B7C5-10DA7D0D50D8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CF4AA-9B27-4B4C-A8A4-E17001B25E9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09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7B01-975B-4366-B7C5-10DA7D0D50D8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CF4AA-9B27-4B4C-A8A4-E17001B25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65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7B01-975B-4366-B7C5-10DA7D0D50D8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CF4AA-9B27-4B4C-A8A4-E17001B25E9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366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7B01-975B-4366-B7C5-10DA7D0D50D8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CF4AA-9B27-4B4C-A8A4-E17001B25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04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7B01-975B-4366-B7C5-10DA7D0D50D8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CF4AA-9B27-4B4C-A8A4-E17001B25E9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614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7B01-975B-4366-B7C5-10DA7D0D50D8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CF4AA-9B27-4B4C-A8A4-E17001B25E9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67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7B01-975B-4366-B7C5-10DA7D0D50D8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CF4AA-9B27-4B4C-A8A4-E17001B25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7B01-975B-4366-B7C5-10DA7D0D50D8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CF4AA-9B27-4B4C-A8A4-E17001B25E9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997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7B01-975B-4366-B7C5-10DA7D0D50D8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CF4AA-9B27-4B4C-A8A4-E17001B25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21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AFA7B01-975B-4366-B7C5-10DA7D0D50D8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6BCF4AA-9B27-4B4C-A8A4-E17001B25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6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0952" y="1639615"/>
            <a:ext cx="7103953" cy="1645872"/>
          </a:xfrm>
        </p:spPr>
        <p:txBody>
          <a:bodyPr>
            <a:normAutofit fontScale="90000"/>
          </a:bodyPr>
          <a:lstStyle/>
          <a:p>
            <a:r>
              <a:rPr lang="ka-GE" sz="3200" b="1" dirty="0"/>
              <a:t>ქართული წარმოების ზოგიერთი პროდუქციის კონკურენტუნარიანობის კვლევა ადგილობრივ ბაზარზე</a:t>
            </a:r>
            <a:endParaRPr lang="ru-RU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7323961" cy="1320802"/>
          </a:xfrm>
        </p:spPr>
        <p:txBody>
          <a:bodyPr>
            <a:normAutofit lnSpcReduction="10000"/>
          </a:bodyPr>
          <a:lstStyle/>
          <a:p>
            <a:pPr algn="l"/>
            <a:r>
              <a:rPr lang="ka-GE" sz="2000" dirty="0" smtClean="0"/>
              <a:t>ეკონომიკის დოქტორი, ასოც. </a:t>
            </a:r>
            <a:r>
              <a:rPr lang="ka-GE" sz="2000" dirty="0"/>
              <a:t>პროფესორი </a:t>
            </a:r>
            <a:r>
              <a:rPr lang="ka-GE" sz="2000" dirty="0" smtClean="0"/>
              <a:t>  ბ.გეჩბაია</a:t>
            </a:r>
          </a:p>
          <a:p>
            <a:pPr algn="l"/>
            <a:r>
              <a:rPr lang="ka-GE" sz="2000" dirty="0"/>
              <a:t>ეკონომიკის დოქტორი, </a:t>
            </a:r>
            <a:r>
              <a:rPr lang="ka-GE" sz="2000" dirty="0" smtClean="0"/>
              <a:t> პროფესორი გ. მამულაძე</a:t>
            </a:r>
          </a:p>
          <a:p>
            <a:pPr algn="l"/>
            <a:r>
              <a:rPr lang="ka-GE" sz="2000" dirty="0"/>
              <a:t>ეკონომიკის დოქტორი, ასოც. </a:t>
            </a:r>
            <a:r>
              <a:rPr lang="ka-GE" sz="2000" dirty="0" smtClean="0"/>
              <a:t>პროფესორი პ. აროშიძე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22354" y="269699"/>
            <a:ext cx="7672551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 err="1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ბათუმის</a:t>
            </a:r>
            <a:r>
              <a:rPr lang="en-US" b="1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b="1" dirty="0" err="1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შოთა</a:t>
            </a:r>
            <a:r>
              <a:rPr lang="es-AR" b="1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b="1" dirty="0" err="1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რუსთაველის</a:t>
            </a:r>
            <a:r>
              <a:rPr lang="es-AR" b="1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b="1" dirty="0" err="1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სახელმწიფო</a:t>
            </a:r>
            <a:r>
              <a:rPr lang="es-AR" b="1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b="1" dirty="0" err="1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უნივერსიტეტი</a:t>
            </a:r>
            <a:endParaRPr lang="en-US" b="1" dirty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403" y="0"/>
            <a:ext cx="1893079" cy="206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84797" y="641810"/>
            <a:ext cx="434766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ეკონომიკისა</a:t>
            </a:r>
            <a:r>
              <a:rPr lang="en-US" dirty="0">
                <a:latin typeface="DejaVu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და</a:t>
            </a:r>
            <a:r>
              <a:rPr lang="en-US" dirty="0">
                <a:latin typeface="DejaVu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ბიზნესის</a:t>
            </a:r>
            <a:r>
              <a:rPr lang="en-US" dirty="0">
                <a:latin typeface="DejaVu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ფაკულტეტი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60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ka-GE" sz="3000" b="1" dirty="0"/>
              <a:t>კვლევის </a:t>
            </a:r>
            <a:r>
              <a:rPr lang="ka-GE" sz="3000" b="1" dirty="0" smtClean="0"/>
              <a:t>საგანი</a:t>
            </a:r>
            <a:endParaRPr lang="en-US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sz="1600" dirty="0" smtClean="0"/>
              <a:t>საექსპორტო პროდუქციასა და ამ პროდუქციის ცნობადობას შორის კავშირი</a:t>
            </a:r>
          </a:p>
          <a:p>
            <a:r>
              <a:rPr lang="ka-GE" sz="1600" dirty="0"/>
              <a:t>ქართული წარმოების პროდუქციის </a:t>
            </a:r>
            <a:r>
              <a:rPr lang="ka-GE" sz="1600" dirty="0" smtClean="0"/>
              <a:t>კონკურენტუნარიანობა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6290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2024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ka-GE" sz="3000" b="1" dirty="0" smtClean="0"/>
              <a:t>კვლევის მიზანი</a:t>
            </a:r>
            <a:r>
              <a:rPr lang="en-US" sz="3000" dirty="0"/>
              <a:t/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672546"/>
            <a:ext cx="9601196" cy="1268834"/>
          </a:xfrm>
        </p:spPr>
        <p:txBody>
          <a:bodyPr>
            <a:normAutofit fontScale="92500" lnSpcReduction="20000"/>
          </a:bodyPr>
          <a:lstStyle/>
          <a:p>
            <a:r>
              <a:rPr lang="ka-GE" sz="1800" dirty="0"/>
              <a:t>ქართული პროდუქციის საექსპორტო პოტენციალის ზრდის ხელშემწყობი </a:t>
            </a:r>
            <a:r>
              <a:rPr lang="ka-GE" sz="1800" dirty="0" smtClean="0"/>
              <a:t>ფაქტორების განსაზღვრა</a:t>
            </a:r>
            <a:endParaRPr lang="ka-GE" sz="1800" dirty="0"/>
          </a:p>
          <a:p>
            <a:r>
              <a:rPr lang="ka-GE" sz="1800" dirty="0"/>
              <a:t>ქართული წარმოების პროდუქციის </a:t>
            </a:r>
            <a:r>
              <a:rPr lang="ka-GE" sz="1800" dirty="0" smtClean="0"/>
              <a:t>ცნობადობაზედ მოქმედი ფაქტორების განსაზღვრა</a:t>
            </a:r>
            <a:endParaRPr lang="ka-GE" sz="1800" dirty="0"/>
          </a:p>
          <a:p>
            <a:r>
              <a:rPr lang="ka-GE" sz="1800" dirty="0"/>
              <a:t>ქართული წარმოების პროდუქციის კონკურენტუნარიანობის კვლევა ადგილობრივ ბაზარზე</a:t>
            </a:r>
          </a:p>
          <a:p>
            <a:pPr algn="just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0114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912529" cy="1134051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ka-GE" sz="3000" b="1" dirty="0" smtClean="0"/>
              <a:t>ამოცანები</a:t>
            </a:r>
            <a:endParaRPr lang="en-US" sz="30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 smtClean="0"/>
              <a:t>ფასების დაფიქსირება წინასწარ შემუშავებულ პროდუქციაზე სუპერმარკეტებში, ორგანიზებულ და არაორგანიზებულ სავაჭრო ადგილებში</a:t>
            </a:r>
          </a:p>
          <a:p>
            <a:r>
              <a:rPr lang="ka-GE" dirty="0"/>
              <a:t>ქართული პროდუქციის მიმართ სანდოობის დონის </a:t>
            </a:r>
            <a:r>
              <a:rPr lang="ka-GE" dirty="0" smtClean="0"/>
              <a:t>განსაზღვრა</a:t>
            </a:r>
          </a:p>
          <a:p>
            <a:r>
              <a:rPr lang="ka-GE" dirty="0" smtClean="0"/>
              <a:t>ზოგიერთი პროდუქციის კონკურენტუნარიანობის განსაზღვრა</a:t>
            </a:r>
            <a:endParaRPr lang="ka-GE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866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71720"/>
          </a:xfrm>
        </p:spPr>
        <p:txBody>
          <a:bodyPr>
            <a:normAutofit fontScale="90000"/>
          </a:bodyPr>
          <a:lstStyle/>
          <a:p>
            <a:r>
              <a:rPr lang="ka-GE" sz="2800" dirty="0" smtClean="0"/>
              <a:t>ზოგიერთი ქართული </a:t>
            </a:r>
            <a:r>
              <a:rPr lang="ka-GE" sz="2800" dirty="0"/>
              <a:t>პროდუქციის მიმართ სანდოობის </a:t>
            </a:r>
            <a:r>
              <a:rPr lang="ka-GE" sz="2800" dirty="0" smtClean="0"/>
              <a:t>დონე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6799507"/>
              </p:ext>
            </p:extLst>
          </p:nvPr>
        </p:nvGraphicFramePr>
        <p:xfrm>
          <a:off x="1565755" y="1741120"/>
          <a:ext cx="9419571" cy="40584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4155"/>
                <a:gridCol w="1935441"/>
                <a:gridCol w="1276568"/>
                <a:gridCol w="1203712"/>
                <a:gridCol w="1203712"/>
                <a:gridCol w="1203712"/>
                <a:gridCol w="1203712"/>
                <a:gridCol w="898559"/>
              </a:tblGrid>
              <a:tr h="6599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პროდუქცია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ძალიან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მაღალი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მაღალი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საშუალო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დაბალი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ძალიან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დაბალი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1000" dirty="0">
                          <a:effectLst/>
                        </a:rPr>
                        <a:t>სულ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29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</a:rPr>
                        <a:t>ალკოჰოლური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120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186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146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41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17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510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599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არაალკოჰოლური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66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166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192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39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11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474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599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</a:rPr>
                        <a:t>გამაგრილებელი</a:t>
                      </a:r>
                      <a:r>
                        <a:rPr lang="ru-RU" sz="1400" b="1" dirty="0">
                          <a:effectLst/>
                        </a:rPr>
                        <a:t> </a:t>
                      </a:r>
                      <a:r>
                        <a:rPr lang="ru-RU" sz="1400" b="1" dirty="0" err="1">
                          <a:effectLst/>
                        </a:rPr>
                        <a:t>სასმელები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70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162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180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55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15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482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29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ლუდი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71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150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165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50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15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451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898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</a:rPr>
                        <a:t>სოფლის</a:t>
                      </a:r>
                      <a:r>
                        <a:rPr lang="ru-RU" sz="1400" b="1" dirty="0">
                          <a:effectLst/>
                        </a:rPr>
                        <a:t> </a:t>
                      </a:r>
                      <a:r>
                        <a:rPr lang="ru-RU" sz="1400" b="1" dirty="0" err="1">
                          <a:effectLst/>
                        </a:rPr>
                        <a:t>მეურნეობის</a:t>
                      </a:r>
                      <a:r>
                        <a:rPr lang="ru-RU" sz="1400" b="1" dirty="0">
                          <a:effectLst/>
                        </a:rPr>
                        <a:t> </a:t>
                      </a:r>
                      <a:r>
                        <a:rPr lang="ru-RU" sz="1400" b="1" dirty="0" err="1">
                          <a:effectLst/>
                        </a:rPr>
                        <a:t>პროდუქტები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137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179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103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32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455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29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a-GE" sz="10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სხვა 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7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10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21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9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49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3654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042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ka-GE" sz="28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გმადლობთ ყურადღებისთვის!</a:t>
            </a:r>
            <a:endParaRPr lang="en-US" sz="2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47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333</TotalTime>
  <Words>168</Words>
  <Application>Microsoft Office PowerPoint</Application>
  <PresentationFormat>ფართოეკრანიანი</PresentationFormat>
  <Paragraphs>75</Paragraphs>
  <Slides>7</Slides>
  <Notes>0</Notes>
  <HiddenSlides>0</HiddenSlides>
  <MMClips>0</MMClips>
  <ScaleCrop>false</ScaleCrop>
  <HeadingPairs>
    <vt:vector size="6" baseType="variant">
      <vt:variant>
        <vt:lpstr>გამოყენებული შრიფტები</vt:lpstr>
      </vt:variant>
      <vt:variant>
        <vt:i4>7</vt:i4>
      </vt:variant>
      <vt:variant>
        <vt:lpstr>თემა</vt:lpstr>
      </vt:variant>
      <vt:variant>
        <vt:i4>1</vt:i4>
      </vt:variant>
      <vt:variant>
        <vt:lpstr>სლაიდების სათაურები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DejaVuSans</vt:lpstr>
      <vt:lpstr>Garamond</vt:lpstr>
      <vt:lpstr>Sylfaen</vt:lpstr>
      <vt:lpstr>Times New Roman</vt:lpstr>
      <vt:lpstr>Organic</vt:lpstr>
      <vt:lpstr>ქართული წარმოების ზოგიერთი პროდუქციის კონკურენტუნარიანობის კვლევა ადგილობრივ ბაზარზე</vt:lpstr>
      <vt:lpstr>კვლევის საგანი</vt:lpstr>
      <vt:lpstr> კვლევის მიზანი </vt:lpstr>
      <vt:lpstr>ამოცანები</vt:lpstr>
      <vt:lpstr>ზოგიერთი ქართული პროდუქციის მიმართ სანდოობის დონე</vt:lpstr>
      <vt:lpstr>PowerPoint-ის პრეზენტაცია</vt:lpstr>
      <vt:lpstr>გმადლობთ ყურადღებისთვის!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პერსონალის ქცევის მენეჯმენტი მომსახურების სფეროში</dc:title>
  <dc:creator>Windows User</dc:creator>
  <cp:lastModifiedBy>BSUadmin</cp:lastModifiedBy>
  <cp:revision>27</cp:revision>
  <dcterms:created xsi:type="dcterms:W3CDTF">2019-07-06T05:43:04Z</dcterms:created>
  <dcterms:modified xsi:type="dcterms:W3CDTF">2019-07-19T06:55:54Z</dcterms:modified>
</cp:coreProperties>
</file>