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61" r:id="rId6"/>
    <p:sldId id="262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1507-F689-40B2-B695-C6A048DD3FC3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C25D-A37E-47E5-9A7E-7D66FED35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4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eltbuilding.g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nfo@eltbuilding.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0CBC99-24DA-424B-A20F-292982490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760" y="3329608"/>
            <a:ext cx="6400800" cy="1752600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WWW.ELTBUILDING.GE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</a:rPr>
              <a:t>INFO@ELTBUILDING.GE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F08E6-E1D1-4587-B0D1-5E3E43285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260648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40D5-708C-4628-BA55-C16D3BCC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FF0000"/>
                </a:solidFill>
              </a:rPr>
              <a:t>ჩვენს შესახებ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833DEE-6C8E-4A3F-BAFC-4D4A8154F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21" y="1681805"/>
            <a:ext cx="3514725" cy="8464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24976C-2BEF-4907-A471-4E889339F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6"/>
          <a:stretch/>
        </p:blipFill>
        <p:spPr>
          <a:xfrm>
            <a:off x="4078288" y="3848267"/>
            <a:ext cx="4608512" cy="3042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650F7-33A8-4CB6-ADC6-5D81206F1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09733"/>
            <a:ext cx="3514725" cy="1428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7949C-C528-4F4E-A645-8A229F77C5D6}"/>
              </a:ext>
            </a:extLst>
          </p:cNvPr>
          <p:cNvSpPr txBox="1"/>
          <p:nvPr/>
        </p:nvSpPr>
        <p:spPr>
          <a:xfrm>
            <a:off x="5967" y="1799114"/>
            <a:ext cx="610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800" dirty="0"/>
              <a:t>საფინანსო ორგანიზაცია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130BE4-6871-4234-8A64-985A7AF1FBAA}"/>
              </a:ext>
            </a:extLst>
          </p:cNvPr>
          <p:cNvSpPr txBox="1"/>
          <p:nvPr/>
        </p:nvSpPr>
        <p:spPr>
          <a:xfrm>
            <a:off x="0" y="3656295"/>
            <a:ext cx="610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800" dirty="0"/>
              <a:t>სამშენებლო ორგანიზაცია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FA0F6-A130-402C-9617-BA670F31EF7E}"/>
              </a:ext>
            </a:extLst>
          </p:cNvPr>
          <p:cNvSpPr txBox="1"/>
          <p:nvPr/>
        </p:nvSpPr>
        <p:spPr>
          <a:xfrm>
            <a:off x="118397" y="5185177"/>
            <a:ext cx="610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800" dirty="0"/>
              <a:t>ტურისტული ორგანიზაცია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474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8A1BF3-335F-4A58-8901-948D1A3C8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58" y="191133"/>
            <a:ext cx="4392488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4C1EA-7047-4CDF-A38D-AB93167AC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2" y="131297"/>
            <a:ext cx="4572000" cy="310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A0B60-EDCF-4E20-B951-7A577AA9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11" y="3727938"/>
            <a:ext cx="4358635" cy="313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55036-931B-4022-86D9-FA0CB021B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0" y="3692151"/>
            <a:ext cx="4932040" cy="3169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603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748DF-6C4F-4E8C-8A11-805B4CB1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00155"/>
            <a:ext cx="3514725" cy="14287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B7A193-7DCD-4FF1-B1C5-D8BC1FA79941}"/>
              </a:ext>
            </a:extLst>
          </p:cNvPr>
          <p:cNvSpPr txBox="1"/>
          <p:nvPr/>
        </p:nvSpPr>
        <p:spPr>
          <a:xfrm>
            <a:off x="1494979" y="42210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/>
              <a:t>მაღალი ხარისხის სამშენებლო მასალები,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/>
              <a:t>ინოვაციურ ტექნოლოგიები,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/>
              <a:t>თანამედროვე და მოსახერხებელი დიზაინი,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/>
              <a:t>კვალიფიციური პერსონალი</a:t>
            </a:r>
            <a:endParaRPr lang="ru-RU" sz="2400" b="1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2F308B6-AFBD-4BE1-B1C3-C3435F88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0848"/>
            <a:ext cx="8229600" cy="2057725"/>
          </a:xfrm>
        </p:spPr>
        <p:txBody>
          <a:bodyPr>
            <a:noAutofit/>
          </a:bodyPr>
          <a:lstStyle/>
          <a:p>
            <a:r>
              <a:rPr lang="ka-G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საიმედო პარტნიორები: უკრაინაში, რუსეთში, ყაზახეთში, ისრაელში, ესპანეთში, ირანში, თურქეთში, აზერბაიჯანსა და სომხეთში.</a:t>
            </a:r>
            <a:br>
              <a:rPr lang="ka-GE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8176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7571-DCC1-4BE2-8556-EB0018CE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81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a-GE" dirty="0"/>
              <a:t>მიმდინარე და დასრულებული პროექტები</a:t>
            </a:r>
            <a:br>
              <a:rPr lang="ka-GE" dirty="0"/>
            </a:br>
            <a:endParaRPr lang="ru-R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748DF-6C4F-4E8C-8A11-805B4CB1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16632"/>
            <a:ext cx="3514725" cy="14287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2C1F6-A790-493C-8C46-6FDAE2F076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81" y="1809635"/>
            <a:ext cx="4294787" cy="2744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2DE74-0D14-4E8E-AF4C-D75E59377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" y="1809635"/>
            <a:ext cx="4526701" cy="278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868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FC347E-2A78-4D3A-BAA8-F57FD4978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927278" cy="4927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66FB6-55B4-48F4-9195-960370FC43BE}"/>
              </a:ext>
            </a:extLst>
          </p:cNvPr>
          <p:cNvSpPr txBox="1"/>
          <p:nvPr/>
        </p:nvSpPr>
        <p:spPr>
          <a:xfrm>
            <a:off x="1166987" y="37393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დასაქმება ელთ ბილდინგში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15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6F95A-38C5-4F0F-B33A-AC911EC0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400" dirty="0"/>
              <a:t> </a:t>
            </a:r>
          </a:p>
          <a:p>
            <a:pPr marL="0" indent="0">
              <a:buNone/>
            </a:pPr>
            <a:r>
              <a:rPr lang="ka-GE" sz="1400" b="1" dirty="0"/>
              <a:t>“</a:t>
            </a:r>
            <a:r>
              <a:rPr lang="en-US" sz="1400" b="1" dirty="0"/>
              <a:t>ELT BUILDING” </a:t>
            </a:r>
            <a:r>
              <a:rPr lang="ka-GE" sz="1400" dirty="0"/>
              <a:t>აცხადებს</a:t>
            </a:r>
            <a:r>
              <a:rPr lang="ka-GE" sz="1400" b="1" dirty="0"/>
              <a:t> "გაყიდვების მენეჯერის" </a:t>
            </a:r>
            <a:r>
              <a:rPr lang="ka-GE" sz="1400" dirty="0"/>
              <a:t>ვაკანსიას.</a:t>
            </a:r>
          </a:p>
          <a:p>
            <a:pPr marL="0" indent="0">
              <a:buNone/>
            </a:pPr>
            <a:endParaRPr lang="ka-GE" sz="1400" dirty="0"/>
          </a:p>
          <a:p>
            <a:pPr marL="0" indent="0">
              <a:buNone/>
            </a:pPr>
            <a:r>
              <a:rPr lang="ka-GE" sz="1400" dirty="0"/>
              <a:t>სამუშაოს ადგილმდებარეობა: </a:t>
            </a:r>
            <a:r>
              <a:rPr lang="ka-GE" sz="1400" b="1" dirty="0"/>
              <a:t>ბათუმი</a:t>
            </a:r>
          </a:p>
          <a:p>
            <a:pPr marL="0" indent="0">
              <a:buNone/>
            </a:pPr>
            <a:endParaRPr lang="ka-GE" sz="1400" dirty="0"/>
          </a:p>
          <a:p>
            <a:pPr marL="0" indent="0">
              <a:buNone/>
            </a:pPr>
            <a:r>
              <a:rPr lang="ka-GE" sz="1400" b="1" i="1" dirty="0"/>
              <a:t>საკვალიფიკაციო მოთხოვნები:</a:t>
            </a:r>
          </a:p>
          <a:p>
            <a:r>
              <a:rPr lang="ka-GE" sz="1400" dirty="0"/>
              <a:t>რუსული ენისა და ინგლისური ენის ცოდნა;</a:t>
            </a:r>
          </a:p>
          <a:p>
            <a:r>
              <a:rPr lang="ka-GE" sz="1400" dirty="0"/>
              <a:t>ეფექტური კომუნიკაციის და მოლაპარაკების წარმართვის უნარი</a:t>
            </a:r>
          </a:p>
          <a:p>
            <a:pPr marL="0" indent="0">
              <a:buNone/>
            </a:pPr>
            <a:r>
              <a:rPr lang="ka-GE" sz="1400" dirty="0"/>
              <a:t> </a:t>
            </a:r>
          </a:p>
          <a:p>
            <a:pPr marL="0" indent="0">
              <a:buNone/>
            </a:pPr>
            <a:r>
              <a:rPr lang="ka-GE" sz="1400" b="1" i="1" dirty="0"/>
              <a:t>გთავაზობთ:</a:t>
            </a:r>
          </a:p>
          <a:p>
            <a:r>
              <a:rPr lang="ka-GE" sz="1400" dirty="0"/>
              <a:t>კომფორტული სამუშაო გარემო;</a:t>
            </a:r>
          </a:p>
          <a:p>
            <a:r>
              <a:rPr lang="ka-GE" sz="1400" dirty="0"/>
              <a:t>მაღალი ანაზღაურება;</a:t>
            </a:r>
          </a:p>
          <a:p>
            <a:r>
              <a:rPr lang="ka-GE" sz="1400" dirty="0"/>
              <a:t>კარიერული ზრდის შესაძლებლობა;</a:t>
            </a:r>
          </a:p>
          <a:p>
            <a:pPr marL="0" indent="0">
              <a:buNone/>
            </a:pPr>
            <a:r>
              <a:rPr lang="ka-GE" sz="1400" dirty="0"/>
              <a:t> </a:t>
            </a:r>
          </a:p>
          <a:p>
            <a:pPr marL="0" indent="0">
              <a:buNone/>
            </a:pPr>
            <a:r>
              <a:rPr lang="ka-GE" sz="1400" dirty="0"/>
              <a:t>თქვენი ადგილი, ჩვენს გუნდშია.</a:t>
            </a:r>
          </a:p>
          <a:p>
            <a:pPr marL="0" indent="0">
              <a:buNone/>
            </a:pPr>
            <a:endParaRPr lang="ka-GE" sz="1400" dirty="0"/>
          </a:p>
          <a:p>
            <a:pPr marL="0" indent="0">
              <a:buNone/>
            </a:pPr>
            <a:r>
              <a:rPr lang="ka-GE" sz="1400" dirty="0"/>
              <a:t>გამოაგზავნეთ თქვენი რეზიუმე, ელექტრონულ მისამართზე: </a:t>
            </a:r>
            <a:r>
              <a:rPr lang="en-US" sz="1400" dirty="0">
                <a:hlinkClick r:id="rId2"/>
              </a:rPr>
              <a:t>info@eltbuilding.ge</a:t>
            </a:r>
            <a:r>
              <a:rPr lang="en-US" sz="1400" dirty="0"/>
              <a:t>  </a:t>
            </a:r>
            <a:r>
              <a:rPr lang="ka-GE" sz="1400" dirty="0"/>
              <a:t>და დაელოდეთ ჩვენს ზარს. გთხოვთ, </a:t>
            </a:r>
            <a:endParaRPr lang="ru-RU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76920-DF61-4AC4-86BE-CACC2F72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5131"/>
            <a:ext cx="2448272" cy="99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A6145-E951-46F7-9992-A9FE66A8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324944" cy="23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64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34BC-A039-4BC4-B193-F3C947CC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52" y="3789040"/>
            <a:ext cx="8229600" cy="1143000"/>
          </a:xfrm>
        </p:spPr>
        <p:txBody>
          <a:bodyPr/>
          <a:lstStyle/>
          <a:p>
            <a:r>
              <a:rPr lang="ka-GE" dirty="0"/>
              <a:t>მადლობა ყურადღებისათვის !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D6192-4562-485E-9BB0-E47C22291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0688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68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PowerPoint Presentation</vt:lpstr>
      <vt:lpstr>ჩვენს შესახებ</vt:lpstr>
      <vt:lpstr>PowerPoint Presentation</vt:lpstr>
      <vt:lpstr>საიმედო პარტნიორები: უკრაინაში, რუსეთში, ყაზახეთში, ისრაელში, ესპანეთში, ირანში, თურქეთში, აზერბაიჯანსა და სომხეთში. </vt:lpstr>
      <vt:lpstr>მიმდინარე და დასრულებული პროექტები </vt:lpstr>
      <vt:lpstr>PowerPoint Presentation</vt:lpstr>
      <vt:lpstr>PowerPoint Presentation</vt:lpstr>
      <vt:lpstr>მადლობა ყურადღებისათვის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elt</dc:creator>
  <cp:lastModifiedBy>user</cp:lastModifiedBy>
  <cp:revision>6</cp:revision>
  <dcterms:created xsi:type="dcterms:W3CDTF">2019-10-08T10:08:37Z</dcterms:created>
  <dcterms:modified xsi:type="dcterms:W3CDTF">2019-10-08T13:01:02Z</dcterms:modified>
</cp:coreProperties>
</file>