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64" r:id="rId3"/>
    <p:sldId id="265" r:id="rId4"/>
    <p:sldId id="261" r:id="rId5"/>
    <p:sldId id="272" r:id="rId6"/>
    <p:sldId id="267" r:id="rId7"/>
    <p:sldId id="259" r:id="rId8"/>
    <p:sldId id="269" r:id="rId9"/>
    <p:sldId id="266" r:id="rId10"/>
    <p:sldId id="262" r:id="rId11"/>
    <p:sldId id="270"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napToGrid="0">
      <p:cViewPr varScale="1">
        <p:scale>
          <a:sx n="64" d="100"/>
          <a:sy n="64" d="100"/>
        </p:scale>
        <p:origin x="18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EC856-90A3-40DA-A0A0-EA3B91FF6B6A}" type="doc">
      <dgm:prSet loTypeId="urn:microsoft.com/office/officeart/2009/3/layout/PieProcess" loCatId="list" qsTypeId="urn:microsoft.com/office/officeart/2005/8/quickstyle/3d1" qsCatId="3D" csTypeId="urn:microsoft.com/office/officeart/2005/8/colors/accent1_2" csCatId="accent1" phldr="1"/>
      <dgm:spPr/>
      <dgm:t>
        <a:bodyPr/>
        <a:lstStyle/>
        <a:p>
          <a:endParaRPr lang="en-US"/>
        </a:p>
      </dgm:t>
    </dgm:pt>
    <dgm:pt modelId="{C9BF0153-90A0-478A-9446-B4AADF4D6949}">
      <dgm:prSet phldrT="[Text]" custT="1"/>
      <dgm:spPr/>
      <dgm:t>
        <a:bodyPr/>
        <a:lstStyle/>
        <a:p>
          <a:pPr algn="ctr"/>
          <a:r>
            <a:rPr lang="ka-GE" sz="3200" dirty="0" smtClean="0"/>
            <a:t>1</a:t>
          </a:r>
          <a:endParaRPr lang="en-US" sz="3200" dirty="0"/>
        </a:p>
      </dgm:t>
    </dgm:pt>
    <dgm:pt modelId="{A50FD94B-1A51-4974-B8B6-0A47FDCE1525}" type="parTrans" cxnId="{A299AE1C-811E-4FE4-8641-55A580F0D043}">
      <dgm:prSet/>
      <dgm:spPr/>
      <dgm:t>
        <a:bodyPr/>
        <a:lstStyle/>
        <a:p>
          <a:endParaRPr lang="en-US"/>
        </a:p>
      </dgm:t>
    </dgm:pt>
    <dgm:pt modelId="{9652DB4E-0262-488D-8A3F-7B0BDDC94A01}" type="sibTrans" cxnId="{A299AE1C-811E-4FE4-8641-55A580F0D043}">
      <dgm:prSet/>
      <dgm:spPr/>
      <dgm:t>
        <a:bodyPr/>
        <a:lstStyle/>
        <a:p>
          <a:endParaRPr lang="en-US"/>
        </a:p>
      </dgm:t>
    </dgm:pt>
    <dgm:pt modelId="{D6F0C50B-3DD1-401B-AB22-647DD3D7C07D}">
      <dgm:prSet phldrT="[Text]" custT="1"/>
      <dgm:spPr/>
      <dgm:t>
        <a:bodyPr/>
        <a:lstStyle/>
        <a:p>
          <a:pPr algn="ctr"/>
          <a:r>
            <a:rPr lang="ka-GE" sz="3200" dirty="0" smtClean="0"/>
            <a:t>2</a:t>
          </a:r>
          <a:endParaRPr lang="en-US" sz="3200" dirty="0"/>
        </a:p>
      </dgm:t>
    </dgm:pt>
    <dgm:pt modelId="{3AD7EA75-7E35-422B-B797-EFB25A7812D0}" type="parTrans" cxnId="{45039A35-6BBD-443A-9DDA-887FED2FF4A5}">
      <dgm:prSet/>
      <dgm:spPr/>
      <dgm:t>
        <a:bodyPr/>
        <a:lstStyle/>
        <a:p>
          <a:endParaRPr lang="en-US"/>
        </a:p>
      </dgm:t>
    </dgm:pt>
    <dgm:pt modelId="{08A4EB67-859C-44E2-B6A0-FE0F94CABB19}" type="sibTrans" cxnId="{45039A35-6BBD-443A-9DDA-887FED2FF4A5}">
      <dgm:prSet/>
      <dgm:spPr/>
      <dgm:t>
        <a:bodyPr/>
        <a:lstStyle/>
        <a:p>
          <a:endParaRPr lang="en-US"/>
        </a:p>
      </dgm:t>
    </dgm:pt>
    <dgm:pt modelId="{11B9EA56-8A93-4BAE-9236-BEF5CD9EB00C}">
      <dgm:prSet phldrT="[Text]" custT="1"/>
      <dgm:spPr/>
      <dgm:t>
        <a:bodyPr/>
        <a:lstStyle/>
        <a:p>
          <a:pPr algn="ctr"/>
          <a:r>
            <a:rPr lang="ka-GE" sz="2800" dirty="0" smtClean="0"/>
            <a:t>3</a:t>
          </a:r>
          <a:endParaRPr lang="en-US" sz="2800" dirty="0"/>
        </a:p>
      </dgm:t>
    </dgm:pt>
    <dgm:pt modelId="{10F06BAB-664C-4838-A3CB-7DC8E89E52E3}" type="parTrans" cxnId="{E41BE9C4-EEE7-423C-B8E3-E1CB9A50319D}">
      <dgm:prSet/>
      <dgm:spPr/>
      <dgm:t>
        <a:bodyPr/>
        <a:lstStyle/>
        <a:p>
          <a:endParaRPr lang="en-US"/>
        </a:p>
      </dgm:t>
    </dgm:pt>
    <dgm:pt modelId="{BF97DAC5-A011-47E1-AC1C-F34242FE418D}" type="sibTrans" cxnId="{E41BE9C4-EEE7-423C-B8E3-E1CB9A50319D}">
      <dgm:prSet/>
      <dgm:spPr/>
      <dgm:t>
        <a:bodyPr/>
        <a:lstStyle/>
        <a:p>
          <a:endParaRPr lang="en-US"/>
        </a:p>
      </dgm:t>
    </dgm:pt>
    <dgm:pt modelId="{D590D596-7750-4686-9D69-E28012054528}">
      <dgm:prSet phldrT="[Text]"/>
      <dgm:spPr/>
      <dgm:t>
        <a:bodyPr/>
        <a:lstStyle/>
        <a:p>
          <a:r>
            <a:rPr lang="ka-GE" dirty="0" smtClean="0"/>
            <a:t>არის თუ არა მისი გამოყენებისა და სემანტიკური დატვირთვის თავისებურებები მჭიდრო კავშირში  კონტექსტთან და გამომყენებლის ინტენციასთან.  </a:t>
          </a:r>
          <a:endParaRPr lang="en-US" dirty="0"/>
        </a:p>
      </dgm:t>
    </dgm:pt>
    <dgm:pt modelId="{5B69D260-A2D0-42F8-8BBF-26D42A5392CD}" type="parTrans" cxnId="{61DAD16D-1F2E-439A-BD28-5A5093ED7DE3}">
      <dgm:prSet/>
      <dgm:spPr/>
      <dgm:t>
        <a:bodyPr/>
        <a:lstStyle/>
        <a:p>
          <a:endParaRPr lang="en-US"/>
        </a:p>
      </dgm:t>
    </dgm:pt>
    <dgm:pt modelId="{1291C3B0-E83D-4F8C-BE7C-7A84CD563BCE}" type="sibTrans" cxnId="{61DAD16D-1F2E-439A-BD28-5A5093ED7DE3}">
      <dgm:prSet/>
      <dgm:spPr/>
      <dgm:t>
        <a:bodyPr/>
        <a:lstStyle/>
        <a:p>
          <a:endParaRPr lang="en-US"/>
        </a:p>
      </dgm:t>
    </dgm:pt>
    <dgm:pt modelId="{58CD48C0-C43D-425A-A41A-3C602B73B104}">
      <dgm:prSet phldrT="[Text]"/>
      <dgm:spPr/>
      <dgm:t>
        <a:bodyPr/>
        <a:lstStyle/>
        <a:p>
          <a:r>
            <a:rPr lang="ka-GE" dirty="0" smtClean="0"/>
            <a:t>რა სემანტიკური თავისებურებებით გამოირჩევა  სიტყვა სურათი/ემოჯი “</a:t>
          </a:r>
          <a:r>
            <a:rPr lang="ka-GE" dirty="0" smtClean="0">
              <a:sym typeface="Symbol" panose="05050102010706020507" pitchFamily="18" charset="2"/>
            </a:rPr>
            <a:t></a:t>
          </a:r>
          <a:r>
            <a:rPr lang="ka-GE" dirty="0" smtClean="0"/>
            <a:t>“-ის გამოყენების შემთხვევები; </a:t>
          </a:r>
          <a:endParaRPr lang="en-US" dirty="0"/>
        </a:p>
      </dgm:t>
    </dgm:pt>
    <dgm:pt modelId="{81A02DB2-33A7-4FCD-A824-6797C68B8CD4}" type="sibTrans" cxnId="{E5E44E18-E7A3-4655-8EF7-C03BCB085AD1}">
      <dgm:prSet/>
      <dgm:spPr/>
      <dgm:t>
        <a:bodyPr/>
        <a:lstStyle/>
        <a:p>
          <a:endParaRPr lang="en-US"/>
        </a:p>
      </dgm:t>
    </dgm:pt>
    <dgm:pt modelId="{6C10F1A4-0B7C-4412-B86D-258D177243A7}" type="parTrans" cxnId="{E5E44E18-E7A3-4655-8EF7-C03BCB085AD1}">
      <dgm:prSet/>
      <dgm:spPr/>
      <dgm:t>
        <a:bodyPr/>
        <a:lstStyle/>
        <a:p>
          <a:endParaRPr lang="en-US"/>
        </a:p>
      </dgm:t>
    </dgm:pt>
    <dgm:pt modelId="{ECA2E53C-3834-410F-9CA3-F7A6F387D0DA}">
      <dgm:prSet phldrT="[Text]"/>
      <dgm:spPr/>
      <dgm:t>
        <a:bodyPr/>
        <a:lstStyle/>
        <a:p>
          <a:endParaRPr lang="en-US" dirty="0"/>
        </a:p>
      </dgm:t>
    </dgm:pt>
    <dgm:pt modelId="{711A0ACF-9C8B-40F2-BA6A-0A363EE3BBB5}" type="parTrans" cxnId="{12AE4FFD-5B58-4298-8C1E-FCE3D4C05E95}">
      <dgm:prSet/>
      <dgm:spPr/>
      <dgm:t>
        <a:bodyPr/>
        <a:lstStyle/>
        <a:p>
          <a:endParaRPr lang="en-US"/>
        </a:p>
      </dgm:t>
    </dgm:pt>
    <dgm:pt modelId="{78CD6ED8-B937-47C4-B6E9-CAD46F211C67}" type="sibTrans" cxnId="{12AE4FFD-5B58-4298-8C1E-FCE3D4C05E95}">
      <dgm:prSet/>
      <dgm:spPr/>
      <dgm:t>
        <a:bodyPr/>
        <a:lstStyle/>
        <a:p>
          <a:endParaRPr lang="en-US"/>
        </a:p>
      </dgm:t>
    </dgm:pt>
    <dgm:pt modelId="{B9117A2A-B6D8-489F-8B93-44DC6C666217}">
      <dgm:prSet phldrT="[Text]"/>
      <dgm:spPr/>
      <dgm:t>
        <a:bodyPr/>
        <a:lstStyle/>
        <a:p>
          <a:endParaRPr lang="en-US" dirty="0"/>
        </a:p>
      </dgm:t>
    </dgm:pt>
    <dgm:pt modelId="{571E2D81-0707-49AE-83CC-1FAB1D0267DC}" type="parTrans" cxnId="{00AD8225-6EBD-4380-9F69-DEA59CF42BCC}">
      <dgm:prSet/>
      <dgm:spPr/>
      <dgm:t>
        <a:bodyPr/>
        <a:lstStyle/>
        <a:p>
          <a:endParaRPr lang="en-US"/>
        </a:p>
      </dgm:t>
    </dgm:pt>
    <dgm:pt modelId="{0B7D5BDF-513C-4E45-87D0-4A9727777B7E}" type="sibTrans" cxnId="{00AD8225-6EBD-4380-9F69-DEA59CF42BCC}">
      <dgm:prSet/>
      <dgm:spPr/>
      <dgm:t>
        <a:bodyPr/>
        <a:lstStyle/>
        <a:p>
          <a:endParaRPr lang="en-US"/>
        </a:p>
      </dgm:t>
    </dgm:pt>
    <dgm:pt modelId="{D3C0BF45-07C4-4639-A0DE-5A0CB16567B8}">
      <dgm:prSet phldrT="[Text]"/>
      <dgm:spPr/>
      <dgm:t>
        <a:bodyPr/>
        <a:lstStyle/>
        <a:p>
          <a:r>
            <a:rPr lang="ka-GE" dirty="0" smtClean="0"/>
            <a:t>შეინიშნება თუ არა მისი სემანტიკური ტრანსფორმაციის ან გაფართოების ტენდენციები</a:t>
          </a:r>
          <a:endParaRPr lang="en-US" dirty="0"/>
        </a:p>
      </dgm:t>
    </dgm:pt>
    <dgm:pt modelId="{570562BD-4A9E-457D-B8FE-75EBE8C8648C}" type="parTrans" cxnId="{34530678-82CF-483F-B48C-ADA44E98B314}">
      <dgm:prSet/>
      <dgm:spPr/>
      <dgm:t>
        <a:bodyPr/>
        <a:lstStyle/>
        <a:p>
          <a:endParaRPr lang="en-US"/>
        </a:p>
      </dgm:t>
    </dgm:pt>
    <dgm:pt modelId="{6642397B-3FA1-45E4-AE04-FD7D31C01ED5}" type="sibTrans" cxnId="{34530678-82CF-483F-B48C-ADA44E98B314}">
      <dgm:prSet/>
      <dgm:spPr/>
      <dgm:t>
        <a:bodyPr/>
        <a:lstStyle/>
        <a:p>
          <a:endParaRPr lang="en-US"/>
        </a:p>
      </dgm:t>
    </dgm:pt>
    <dgm:pt modelId="{91FF5D34-A3EF-428A-9599-9A2BD863C1F2}">
      <dgm:prSet phldrT="[Text]"/>
      <dgm:spPr/>
      <dgm:t>
        <a:bodyPr/>
        <a:lstStyle/>
        <a:p>
          <a:endParaRPr lang="en-US" dirty="0"/>
        </a:p>
      </dgm:t>
    </dgm:pt>
    <dgm:pt modelId="{A00DB538-AB6F-46CC-ABD0-3D5FC01E63DC}" type="parTrans" cxnId="{174B3C12-71DC-4626-9D4F-FEC97E88912E}">
      <dgm:prSet/>
      <dgm:spPr/>
      <dgm:t>
        <a:bodyPr/>
        <a:lstStyle/>
        <a:p>
          <a:endParaRPr lang="en-US"/>
        </a:p>
      </dgm:t>
    </dgm:pt>
    <dgm:pt modelId="{A1D80E21-1049-4C54-A1D2-9688B74C9C52}" type="sibTrans" cxnId="{174B3C12-71DC-4626-9D4F-FEC97E88912E}">
      <dgm:prSet/>
      <dgm:spPr/>
      <dgm:t>
        <a:bodyPr/>
        <a:lstStyle/>
        <a:p>
          <a:endParaRPr lang="en-US"/>
        </a:p>
      </dgm:t>
    </dgm:pt>
    <dgm:pt modelId="{C8E9E857-9A72-4638-97C6-06B41C694A6E}" type="pres">
      <dgm:prSet presAssocID="{6ECEC856-90A3-40DA-A0A0-EA3B91FF6B6A}" presName="Name0" presStyleCnt="0">
        <dgm:presLayoutVars>
          <dgm:chMax val="7"/>
          <dgm:chPref val="7"/>
          <dgm:dir/>
          <dgm:animOne val="branch"/>
          <dgm:animLvl val="lvl"/>
        </dgm:presLayoutVars>
      </dgm:prSet>
      <dgm:spPr/>
      <dgm:t>
        <a:bodyPr/>
        <a:lstStyle/>
        <a:p>
          <a:endParaRPr lang="en-US"/>
        </a:p>
      </dgm:t>
    </dgm:pt>
    <dgm:pt modelId="{7D5A4F4D-D04F-45C0-B00B-48DBF5955E54}" type="pres">
      <dgm:prSet presAssocID="{C9BF0153-90A0-478A-9446-B4AADF4D6949}" presName="ParentComposite" presStyleCnt="0"/>
      <dgm:spPr/>
    </dgm:pt>
    <dgm:pt modelId="{0FE38087-0F87-4C13-BEE9-121D8152D9FF}" type="pres">
      <dgm:prSet presAssocID="{C9BF0153-90A0-478A-9446-B4AADF4D6949}" presName="Chord" presStyleLbl="bgShp" presStyleIdx="0" presStyleCnt="3"/>
      <dgm:spPr/>
    </dgm:pt>
    <dgm:pt modelId="{52395D90-F0A8-47D5-8F63-5021C5B32F2B}" type="pres">
      <dgm:prSet presAssocID="{C9BF0153-90A0-478A-9446-B4AADF4D6949}" presName="Pie" presStyleLbl="alignNode1" presStyleIdx="0" presStyleCnt="3"/>
      <dgm:spPr/>
    </dgm:pt>
    <dgm:pt modelId="{1E296BEE-785C-4C6F-8E62-169BA908CDDB}" type="pres">
      <dgm:prSet presAssocID="{C9BF0153-90A0-478A-9446-B4AADF4D6949}" presName="Parent" presStyleLbl="revTx" presStyleIdx="0" presStyleCnt="6" custAng="5400000" custScaleX="87837" custScaleY="23311">
        <dgm:presLayoutVars>
          <dgm:chMax val="1"/>
          <dgm:chPref val="1"/>
          <dgm:bulletEnabled val="1"/>
        </dgm:presLayoutVars>
      </dgm:prSet>
      <dgm:spPr/>
      <dgm:t>
        <a:bodyPr/>
        <a:lstStyle/>
        <a:p>
          <a:endParaRPr lang="en-US"/>
        </a:p>
      </dgm:t>
    </dgm:pt>
    <dgm:pt modelId="{9F9B38BD-8F9C-4D9D-BF46-149E9DF60A1C}" type="pres">
      <dgm:prSet presAssocID="{78CD6ED8-B937-47C4-B6E9-CAD46F211C67}" presName="negSibTrans" presStyleCnt="0"/>
      <dgm:spPr/>
    </dgm:pt>
    <dgm:pt modelId="{5F3E7858-02D2-422E-BF53-EAFCCEFF9CEC}" type="pres">
      <dgm:prSet presAssocID="{C9BF0153-90A0-478A-9446-B4AADF4D6949}" presName="composite" presStyleCnt="0"/>
      <dgm:spPr/>
    </dgm:pt>
    <dgm:pt modelId="{3C019BFF-274F-43FE-A9D4-BBF162EB0173}" type="pres">
      <dgm:prSet presAssocID="{C9BF0153-90A0-478A-9446-B4AADF4D6949}" presName="Child" presStyleLbl="revTx" presStyleIdx="1" presStyleCnt="6">
        <dgm:presLayoutVars>
          <dgm:chMax val="0"/>
          <dgm:chPref val="0"/>
          <dgm:bulletEnabled val="1"/>
        </dgm:presLayoutVars>
      </dgm:prSet>
      <dgm:spPr/>
      <dgm:t>
        <a:bodyPr/>
        <a:lstStyle/>
        <a:p>
          <a:endParaRPr lang="en-US"/>
        </a:p>
      </dgm:t>
    </dgm:pt>
    <dgm:pt modelId="{548D8D67-83E8-4002-8256-016E3C37A4BF}" type="pres">
      <dgm:prSet presAssocID="{9652DB4E-0262-488D-8A3F-7B0BDDC94A01}" presName="sibTrans" presStyleCnt="0"/>
      <dgm:spPr/>
    </dgm:pt>
    <dgm:pt modelId="{F8035E6A-C2B4-4D06-AEB2-C268F067621B}" type="pres">
      <dgm:prSet presAssocID="{D6F0C50B-3DD1-401B-AB22-647DD3D7C07D}" presName="ParentComposite" presStyleCnt="0"/>
      <dgm:spPr/>
    </dgm:pt>
    <dgm:pt modelId="{5EA7F887-C425-46F1-9F69-B7BDDA3164A9}" type="pres">
      <dgm:prSet presAssocID="{D6F0C50B-3DD1-401B-AB22-647DD3D7C07D}" presName="Chord" presStyleLbl="bgShp" presStyleIdx="1" presStyleCnt="3"/>
      <dgm:spPr/>
    </dgm:pt>
    <dgm:pt modelId="{41EF5B87-7081-4907-B1D6-2E0B011302B6}" type="pres">
      <dgm:prSet presAssocID="{D6F0C50B-3DD1-401B-AB22-647DD3D7C07D}" presName="Pie" presStyleLbl="alignNode1" presStyleIdx="1" presStyleCnt="3"/>
      <dgm:spPr/>
    </dgm:pt>
    <dgm:pt modelId="{EB3D21E6-254F-4D47-984B-2C84A0E23F2A}" type="pres">
      <dgm:prSet presAssocID="{D6F0C50B-3DD1-401B-AB22-647DD3D7C07D}" presName="Parent" presStyleLbl="revTx" presStyleIdx="2" presStyleCnt="6" custAng="5400000" custScaleX="101420" custScaleY="30822">
        <dgm:presLayoutVars>
          <dgm:chMax val="1"/>
          <dgm:chPref val="1"/>
          <dgm:bulletEnabled val="1"/>
        </dgm:presLayoutVars>
      </dgm:prSet>
      <dgm:spPr/>
      <dgm:t>
        <a:bodyPr/>
        <a:lstStyle/>
        <a:p>
          <a:endParaRPr lang="en-US"/>
        </a:p>
      </dgm:t>
    </dgm:pt>
    <dgm:pt modelId="{BC606471-BFB4-421A-86F6-29CA567B6CB9}" type="pres">
      <dgm:prSet presAssocID="{0B7D5BDF-513C-4E45-87D0-4A9727777B7E}" presName="negSibTrans" presStyleCnt="0"/>
      <dgm:spPr/>
    </dgm:pt>
    <dgm:pt modelId="{D3F185B1-A3BD-492B-B042-3FB2961D18AC}" type="pres">
      <dgm:prSet presAssocID="{D6F0C50B-3DD1-401B-AB22-647DD3D7C07D}" presName="composite" presStyleCnt="0"/>
      <dgm:spPr/>
    </dgm:pt>
    <dgm:pt modelId="{DE62DA31-63F9-434E-B345-CB82417D943D}" type="pres">
      <dgm:prSet presAssocID="{D6F0C50B-3DD1-401B-AB22-647DD3D7C07D}" presName="Child" presStyleLbl="revTx" presStyleIdx="3" presStyleCnt="6">
        <dgm:presLayoutVars>
          <dgm:chMax val="0"/>
          <dgm:chPref val="0"/>
          <dgm:bulletEnabled val="1"/>
        </dgm:presLayoutVars>
      </dgm:prSet>
      <dgm:spPr/>
      <dgm:t>
        <a:bodyPr/>
        <a:lstStyle/>
        <a:p>
          <a:endParaRPr lang="en-US"/>
        </a:p>
      </dgm:t>
    </dgm:pt>
    <dgm:pt modelId="{A9DC008A-2E8A-4B75-AFD6-D875195824A2}" type="pres">
      <dgm:prSet presAssocID="{08A4EB67-859C-44E2-B6A0-FE0F94CABB19}" presName="sibTrans" presStyleCnt="0"/>
      <dgm:spPr/>
    </dgm:pt>
    <dgm:pt modelId="{CAED952B-0E35-4DBF-87F1-9BB6590A9230}" type="pres">
      <dgm:prSet presAssocID="{11B9EA56-8A93-4BAE-9236-BEF5CD9EB00C}" presName="ParentComposite" presStyleCnt="0"/>
      <dgm:spPr/>
    </dgm:pt>
    <dgm:pt modelId="{E8DB56F7-C5E2-42E7-93FB-77F7554FBB5E}" type="pres">
      <dgm:prSet presAssocID="{11B9EA56-8A93-4BAE-9236-BEF5CD9EB00C}" presName="Chord" presStyleLbl="bgShp" presStyleIdx="2" presStyleCnt="3"/>
      <dgm:spPr/>
    </dgm:pt>
    <dgm:pt modelId="{1A1ECCC8-DDBD-4A97-83E7-B5A6ADC0DDB1}" type="pres">
      <dgm:prSet presAssocID="{11B9EA56-8A93-4BAE-9236-BEF5CD9EB00C}" presName="Pie" presStyleLbl="alignNode1" presStyleIdx="2" presStyleCnt="3"/>
      <dgm:spPr/>
    </dgm:pt>
    <dgm:pt modelId="{4553637E-DEE6-40B9-8BFD-539883B11367}" type="pres">
      <dgm:prSet presAssocID="{11B9EA56-8A93-4BAE-9236-BEF5CD9EB00C}" presName="Parent" presStyleLbl="revTx" presStyleIdx="4" presStyleCnt="6" custAng="5400000" custScaleX="101055" custScaleY="30671">
        <dgm:presLayoutVars>
          <dgm:chMax val="1"/>
          <dgm:chPref val="1"/>
          <dgm:bulletEnabled val="1"/>
        </dgm:presLayoutVars>
      </dgm:prSet>
      <dgm:spPr/>
      <dgm:t>
        <a:bodyPr/>
        <a:lstStyle/>
        <a:p>
          <a:endParaRPr lang="en-US"/>
        </a:p>
      </dgm:t>
    </dgm:pt>
    <dgm:pt modelId="{C2667517-FA8E-430A-B32B-CCB1B73940A9}" type="pres">
      <dgm:prSet presAssocID="{A1D80E21-1049-4C54-A1D2-9688B74C9C52}" presName="negSibTrans" presStyleCnt="0"/>
      <dgm:spPr/>
    </dgm:pt>
    <dgm:pt modelId="{9F46DA99-30B1-4C9D-8816-E443FC6B9872}" type="pres">
      <dgm:prSet presAssocID="{11B9EA56-8A93-4BAE-9236-BEF5CD9EB00C}" presName="composite" presStyleCnt="0"/>
      <dgm:spPr/>
    </dgm:pt>
    <dgm:pt modelId="{2EBBD9C2-AAE1-4CF3-A389-988FADDF4D11}" type="pres">
      <dgm:prSet presAssocID="{11B9EA56-8A93-4BAE-9236-BEF5CD9EB00C}" presName="Child" presStyleLbl="revTx" presStyleIdx="5" presStyleCnt="6">
        <dgm:presLayoutVars>
          <dgm:chMax val="0"/>
          <dgm:chPref val="0"/>
          <dgm:bulletEnabled val="1"/>
        </dgm:presLayoutVars>
      </dgm:prSet>
      <dgm:spPr/>
      <dgm:t>
        <a:bodyPr/>
        <a:lstStyle/>
        <a:p>
          <a:endParaRPr lang="en-US"/>
        </a:p>
      </dgm:t>
    </dgm:pt>
  </dgm:ptLst>
  <dgm:cxnLst>
    <dgm:cxn modelId="{12AE4FFD-5B58-4298-8C1E-FCE3D4C05E95}" srcId="{C9BF0153-90A0-478A-9446-B4AADF4D6949}" destId="{ECA2E53C-3834-410F-9CA3-F7A6F387D0DA}" srcOrd="0" destOrd="0" parTransId="{711A0ACF-9C8B-40F2-BA6A-0A363EE3BBB5}" sibTransId="{78CD6ED8-B937-47C4-B6E9-CAD46F211C67}"/>
    <dgm:cxn modelId="{61DAD16D-1F2E-439A-BD28-5A5093ED7DE3}" srcId="{11B9EA56-8A93-4BAE-9236-BEF5CD9EB00C}" destId="{D590D596-7750-4686-9D69-E28012054528}" srcOrd="1" destOrd="0" parTransId="{5B69D260-A2D0-42F8-8BBF-26D42A5392CD}" sibTransId="{1291C3B0-E83D-4F8C-BE7C-7A84CD563BCE}"/>
    <dgm:cxn modelId="{EEB8DCC1-9623-4C2A-B498-DDFA99FEBED4}" type="presOf" srcId="{11B9EA56-8A93-4BAE-9236-BEF5CD9EB00C}" destId="{4553637E-DEE6-40B9-8BFD-539883B11367}" srcOrd="0" destOrd="0" presId="urn:microsoft.com/office/officeart/2009/3/layout/PieProcess"/>
    <dgm:cxn modelId="{71C92AEC-4516-4C81-9BEC-23447ED4C5F5}" type="presOf" srcId="{D590D596-7750-4686-9D69-E28012054528}" destId="{2EBBD9C2-AAE1-4CF3-A389-988FADDF4D11}" srcOrd="0" destOrd="1" presId="urn:microsoft.com/office/officeart/2009/3/layout/PieProcess"/>
    <dgm:cxn modelId="{E50AA293-8C10-45D9-B8B0-874F285BC639}" type="presOf" srcId="{D6F0C50B-3DD1-401B-AB22-647DD3D7C07D}" destId="{EB3D21E6-254F-4D47-984B-2C84A0E23F2A}" srcOrd="0" destOrd="0" presId="urn:microsoft.com/office/officeart/2009/3/layout/PieProcess"/>
    <dgm:cxn modelId="{863CF909-7BFE-4E8F-9C32-BD84C2AB91B2}" type="presOf" srcId="{91FF5D34-A3EF-428A-9599-9A2BD863C1F2}" destId="{2EBBD9C2-AAE1-4CF3-A389-988FADDF4D11}" srcOrd="0" destOrd="0" presId="urn:microsoft.com/office/officeart/2009/3/layout/PieProcess"/>
    <dgm:cxn modelId="{174B3C12-71DC-4626-9D4F-FEC97E88912E}" srcId="{11B9EA56-8A93-4BAE-9236-BEF5CD9EB00C}" destId="{91FF5D34-A3EF-428A-9599-9A2BD863C1F2}" srcOrd="0" destOrd="0" parTransId="{A00DB538-AB6F-46CC-ABD0-3D5FC01E63DC}" sibTransId="{A1D80E21-1049-4C54-A1D2-9688B74C9C52}"/>
    <dgm:cxn modelId="{B4ACB001-1022-4FCE-8199-AB716268E31C}" type="presOf" srcId="{D3C0BF45-07C4-4639-A0DE-5A0CB16567B8}" destId="{DE62DA31-63F9-434E-B345-CB82417D943D}" srcOrd="0" destOrd="1" presId="urn:microsoft.com/office/officeart/2009/3/layout/PieProcess"/>
    <dgm:cxn modelId="{08327F08-9C32-4A27-8B4C-D42069880688}" type="presOf" srcId="{ECA2E53C-3834-410F-9CA3-F7A6F387D0DA}" destId="{3C019BFF-274F-43FE-A9D4-BBF162EB0173}" srcOrd="0" destOrd="0" presId="urn:microsoft.com/office/officeart/2009/3/layout/PieProcess"/>
    <dgm:cxn modelId="{45039A35-6BBD-443A-9DDA-887FED2FF4A5}" srcId="{6ECEC856-90A3-40DA-A0A0-EA3B91FF6B6A}" destId="{D6F0C50B-3DD1-401B-AB22-647DD3D7C07D}" srcOrd="1" destOrd="0" parTransId="{3AD7EA75-7E35-422B-B797-EFB25A7812D0}" sibTransId="{08A4EB67-859C-44E2-B6A0-FE0F94CABB19}"/>
    <dgm:cxn modelId="{E5E44E18-E7A3-4655-8EF7-C03BCB085AD1}" srcId="{C9BF0153-90A0-478A-9446-B4AADF4D6949}" destId="{58CD48C0-C43D-425A-A41A-3C602B73B104}" srcOrd="1" destOrd="0" parTransId="{6C10F1A4-0B7C-4412-B86D-258D177243A7}" sibTransId="{81A02DB2-33A7-4FCD-A824-6797C68B8CD4}"/>
    <dgm:cxn modelId="{34530678-82CF-483F-B48C-ADA44E98B314}" srcId="{D6F0C50B-3DD1-401B-AB22-647DD3D7C07D}" destId="{D3C0BF45-07C4-4639-A0DE-5A0CB16567B8}" srcOrd="1" destOrd="0" parTransId="{570562BD-4A9E-457D-B8FE-75EBE8C8648C}" sibTransId="{6642397B-3FA1-45E4-AE04-FD7D31C01ED5}"/>
    <dgm:cxn modelId="{5BD9C2E7-41D0-4462-BE71-150F4CE4AF57}" type="presOf" srcId="{B9117A2A-B6D8-489F-8B93-44DC6C666217}" destId="{DE62DA31-63F9-434E-B345-CB82417D943D}" srcOrd="0" destOrd="0" presId="urn:microsoft.com/office/officeart/2009/3/layout/PieProcess"/>
    <dgm:cxn modelId="{A299AE1C-811E-4FE4-8641-55A580F0D043}" srcId="{6ECEC856-90A3-40DA-A0A0-EA3B91FF6B6A}" destId="{C9BF0153-90A0-478A-9446-B4AADF4D6949}" srcOrd="0" destOrd="0" parTransId="{A50FD94B-1A51-4974-B8B6-0A47FDCE1525}" sibTransId="{9652DB4E-0262-488D-8A3F-7B0BDDC94A01}"/>
    <dgm:cxn modelId="{80802767-9EAA-4D4F-9CCF-84025AC58417}" type="presOf" srcId="{6ECEC856-90A3-40DA-A0A0-EA3B91FF6B6A}" destId="{C8E9E857-9A72-4638-97C6-06B41C694A6E}" srcOrd="0" destOrd="0" presId="urn:microsoft.com/office/officeart/2009/3/layout/PieProcess"/>
    <dgm:cxn modelId="{2F4133FC-C8F2-4ECA-8158-A67E891736E0}" type="presOf" srcId="{C9BF0153-90A0-478A-9446-B4AADF4D6949}" destId="{1E296BEE-785C-4C6F-8E62-169BA908CDDB}" srcOrd="0" destOrd="0" presId="urn:microsoft.com/office/officeart/2009/3/layout/PieProcess"/>
    <dgm:cxn modelId="{E41BE9C4-EEE7-423C-B8E3-E1CB9A50319D}" srcId="{6ECEC856-90A3-40DA-A0A0-EA3B91FF6B6A}" destId="{11B9EA56-8A93-4BAE-9236-BEF5CD9EB00C}" srcOrd="2" destOrd="0" parTransId="{10F06BAB-664C-4838-A3CB-7DC8E89E52E3}" sibTransId="{BF97DAC5-A011-47E1-AC1C-F34242FE418D}"/>
    <dgm:cxn modelId="{0DD8005C-D718-4E43-AB77-D537CA11E558}" type="presOf" srcId="{58CD48C0-C43D-425A-A41A-3C602B73B104}" destId="{3C019BFF-274F-43FE-A9D4-BBF162EB0173}" srcOrd="0" destOrd="1" presId="urn:microsoft.com/office/officeart/2009/3/layout/PieProcess"/>
    <dgm:cxn modelId="{00AD8225-6EBD-4380-9F69-DEA59CF42BCC}" srcId="{D6F0C50B-3DD1-401B-AB22-647DD3D7C07D}" destId="{B9117A2A-B6D8-489F-8B93-44DC6C666217}" srcOrd="0" destOrd="0" parTransId="{571E2D81-0707-49AE-83CC-1FAB1D0267DC}" sibTransId="{0B7D5BDF-513C-4E45-87D0-4A9727777B7E}"/>
    <dgm:cxn modelId="{B54816E6-4A04-4996-A1A6-EB5802BB17CF}" type="presParOf" srcId="{C8E9E857-9A72-4638-97C6-06B41C694A6E}" destId="{7D5A4F4D-D04F-45C0-B00B-48DBF5955E54}" srcOrd="0" destOrd="0" presId="urn:microsoft.com/office/officeart/2009/3/layout/PieProcess"/>
    <dgm:cxn modelId="{2E398FC1-583A-4030-9930-28333D7F7E76}" type="presParOf" srcId="{7D5A4F4D-D04F-45C0-B00B-48DBF5955E54}" destId="{0FE38087-0F87-4C13-BEE9-121D8152D9FF}" srcOrd="0" destOrd="0" presId="urn:microsoft.com/office/officeart/2009/3/layout/PieProcess"/>
    <dgm:cxn modelId="{54D2BDE6-3F27-4D86-A703-66262C574159}" type="presParOf" srcId="{7D5A4F4D-D04F-45C0-B00B-48DBF5955E54}" destId="{52395D90-F0A8-47D5-8F63-5021C5B32F2B}" srcOrd="1" destOrd="0" presId="urn:microsoft.com/office/officeart/2009/3/layout/PieProcess"/>
    <dgm:cxn modelId="{2DC548E7-C16C-498D-BD4D-19E1F381B9BD}" type="presParOf" srcId="{7D5A4F4D-D04F-45C0-B00B-48DBF5955E54}" destId="{1E296BEE-785C-4C6F-8E62-169BA908CDDB}" srcOrd="2" destOrd="0" presId="urn:microsoft.com/office/officeart/2009/3/layout/PieProcess"/>
    <dgm:cxn modelId="{9385B464-0B21-4B7F-A94C-FB2FBD429771}" type="presParOf" srcId="{C8E9E857-9A72-4638-97C6-06B41C694A6E}" destId="{9F9B38BD-8F9C-4D9D-BF46-149E9DF60A1C}" srcOrd="1" destOrd="0" presId="urn:microsoft.com/office/officeart/2009/3/layout/PieProcess"/>
    <dgm:cxn modelId="{0FB9B1A5-760F-471C-A039-61B077573FFA}" type="presParOf" srcId="{C8E9E857-9A72-4638-97C6-06B41C694A6E}" destId="{5F3E7858-02D2-422E-BF53-EAFCCEFF9CEC}" srcOrd="2" destOrd="0" presId="urn:microsoft.com/office/officeart/2009/3/layout/PieProcess"/>
    <dgm:cxn modelId="{620AD5B3-444B-4791-AEC2-AA07761F3827}" type="presParOf" srcId="{5F3E7858-02D2-422E-BF53-EAFCCEFF9CEC}" destId="{3C019BFF-274F-43FE-A9D4-BBF162EB0173}" srcOrd="0" destOrd="0" presId="urn:microsoft.com/office/officeart/2009/3/layout/PieProcess"/>
    <dgm:cxn modelId="{EC36F2BE-152D-4D10-858B-66904F6E7283}" type="presParOf" srcId="{C8E9E857-9A72-4638-97C6-06B41C694A6E}" destId="{548D8D67-83E8-4002-8256-016E3C37A4BF}" srcOrd="3" destOrd="0" presId="urn:microsoft.com/office/officeart/2009/3/layout/PieProcess"/>
    <dgm:cxn modelId="{D25B2585-2FE7-4E5F-825F-FA668346A797}" type="presParOf" srcId="{C8E9E857-9A72-4638-97C6-06B41C694A6E}" destId="{F8035E6A-C2B4-4D06-AEB2-C268F067621B}" srcOrd="4" destOrd="0" presId="urn:microsoft.com/office/officeart/2009/3/layout/PieProcess"/>
    <dgm:cxn modelId="{CDDC8122-06CA-4CB3-A85D-D7BB700CA26F}" type="presParOf" srcId="{F8035E6A-C2B4-4D06-AEB2-C268F067621B}" destId="{5EA7F887-C425-46F1-9F69-B7BDDA3164A9}" srcOrd="0" destOrd="0" presId="urn:microsoft.com/office/officeart/2009/3/layout/PieProcess"/>
    <dgm:cxn modelId="{8884CA70-1060-4D65-A1F0-502A26E3DF60}" type="presParOf" srcId="{F8035E6A-C2B4-4D06-AEB2-C268F067621B}" destId="{41EF5B87-7081-4907-B1D6-2E0B011302B6}" srcOrd="1" destOrd="0" presId="urn:microsoft.com/office/officeart/2009/3/layout/PieProcess"/>
    <dgm:cxn modelId="{D12D50C1-D1DB-4503-8B75-E519DC91EA13}" type="presParOf" srcId="{F8035E6A-C2B4-4D06-AEB2-C268F067621B}" destId="{EB3D21E6-254F-4D47-984B-2C84A0E23F2A}" srcOrd="2" destOrd="0" presId="urn:microsoft.com/office/officeart/2009/3/layout/PieProcess"/>
    <dgm:cxn modelId="{9B7E4322-1FA3-43E7-B8C4-3DF88A53B97E}" type="presParOf" srcId="{C8E9E857-9A72-4638-97C6-06B41C694A6E}" destId="{BC606471-BFB4-421A-86F6-29CA567B6CB9}" srcOrd="5" destOrd="0" presId="urn:microsoft.com/office/officeart/2009/3/layout/PieProcess"/>
    <dgm:cxn modelId="{AD157BE5-3553-4FB4-B05A-7EC3AAAA64DC}" type="presParOf" srcId="{C8E9E857-9A72-4638-97C6-06B41C694A6E}" destId="{D3F185B1-A3BD-492B-B042-3FB2961D18AC}" srcOrd="6" destOrd="0" presId="urn:microsoft.com/office/officeart/2009/3/layout/PieProcess"/>
    <dgm:cxn modelId="{F97004CC-149D-4543-A791-90FF1EF4C656}" type="presParOf" srcId="{D3F185B1-A3BD-492B-B042-3FB2961D18AC}" destId="{DE62DA31-63F9-434E-B345-CB82417D943D}" srcOrd="0" destOrd="0" presId="urn:microsoft.com/office/officeart/2009/3/layout/PieProcess"/>
    <dgm:cxn modelId="{6BFB147D-B05D-4CCA-9F2A-8314D9F8C438}" type="presParOf" srcId="{C8E9E857-9A72-4638-97C6-06B41C694A6E}" destId="{A9DC008A-2E8A-4B75-AFD6-D875195824A2}" srcOrd="7" destOrd="0" presId="urn:microsoft.com/office/officeart/2009/3/layout/PieProcess"/>
    <dgm:cxn modelId="{60165E81-555E-42C7-8B3C-0713F4D2F04D}" type="presParOf" srcId="{C8E9E857-9A72-4638-97C6-06B41C694A6E}" destId="{CAED952B-0E35-4DBF-87F1-9BB6590A9230}" srcOrd="8" destOrd="0" presId="urn:microsoft.com/office/officeart/2009/3/layout/PieProcess"/>
    <dgm:cxn modelId="{7B22FB05-5AA5-4B67-8C77-527A2F421227}" type="presParOf" srcId="{CAED952B-0E35-4DBF-87F1-9BB6590A9230}" destId="{E8DB56F7-C5E2-42E7-93FB-77F7554FBB5E}" srcOrd="0" destOrd="0" presId="urn:microsoft.com/office/officeart/2009/3/layout/PieProcess"/>
    <dgm:cxn modelId="{3C77D1C1-F8DD-4910-9234-2F3E647D6FDB}" type="presParOf" srcId="{CAED952B-0E35-4DBF-87F1-9BB6590A9230}" destId="{1A1ECCC8-DDBD-4A97-83E7-B5A6ADC0DDB1}" srcOrd="1" destOrd="0" presId="urn:microsoft.com/office/officeart/2009/3/layout/PieProcess"/>
    <dgm:cxn modelId="{A093EF46-5964-43B6-AFF8-3E1D093A4CEE}" type="presParOf" srcId="{CAED952B-0E35-4DBF-87F1-9BB6590A9230}" destId="{4553637E-DEE6-40B9-8BFD-539883B11367}" srcOrd="2" destOrd="0" presId="urn:microsoft.com/office/officeart/2009/3/layout/PieProcess"/>
    <dgm:cxn modelId="{40693576-60F8-46E3-A9D1-EE76F65BD1D6}" type="presParOf" srcId="{C8E9E857-9A72-4638-97C6-06B41C694A6E}" destId="{C2667517-FA8E-430A-B32B-CCB1B73940A9}" srcOrd="9" destOrd="0" presId="urn:microsoft.com/office/officeart/2009/3/layout/PieProcess"/>
    <dgm:cxn modelId="{6ED73BDF-CF94-4BFA-9575-AAD5331F0AB3}" type="presParOf" srcId="{C8E9E857-9A72-4638-97C6-06B41C694A6E}" destId="{9F46DA99-30B1-4C9D-8816-E443FC6B9872}" srcOrd="10" destOrd="0" presId="urn:microsoft.com/office/officeart/2009/3/layout/PieProcess"/>
    <dgm:cxn modelId="{9D09F64B-9D4A-4F08-BEA8-F5FDFC2F3235}" type="presParOf" srcId="{9F46DA99-30B1-4C9D-8816-E443FC6B9872}" destId="{2EBBD9C2-AAE1-4CF3-A389-988FADDF4D11}"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EAE63-A916-485C-A62D-37C6954C4F7A}" type="doc">
      <dgm:prSet loTypeId="urn:microsoft.com/office/officeart/2005/8/layout/pyramid2" loCatId="list" qsTypeId="urn:microsoft.com/office/officeart/2005/8/quickstyle/simple1" qsCatId="simple" csTypeId="urn:microsoft.com/office/officeart/2005/8/colors/accent1_2" csCatId="accent1" phldr="1"/>
      <dgm:spPr/>
    </dgm:pt>
    <dgm:pt modelId="{9BC0DEC0-D1CA-41DD-8A54-5DEE21549FEE}">
      <dgm:prSet phldrT="[Text]"/>
      <dgm:spPr/>
      <dgm:t>
        <a:bodyPr/>
        <a:lstStyle/>
        <a:p>
          <a:r>
            <a:rPr lang="ka-GE" b="1" dirty="0" smtClean="0"/>
            <a:t>ინტერპერსონალური</a:t>
          </a:r>
          <a:r>
            <a:rPr lang="en-US" b="1" dirty="0" smtClean="0"/>
            <a:t>a</a:t>
          </a:r>
          <a:r>
            <a:rPr lang="ka-GE" b="1" dirty="0" smtClean="0"/>
            <a:t> და ადამიანთა შორის პირად ურთიერთობაზე აგებული წერითი დისკურსია.</a:t>
          </a:r>
          <a:endParaRPr lang="en-US" b="1" dirty="0"/>
        </a:p>
      </dgm:t>
    </dgm:pt>
    <dgm:pt modelId="{A387828B-32EC-47DC-8FA6-14528810AF26}" type="parTrans" cxnId="{69768DBD-18BF-42AB-8373-2AA3833A67C0}">
      <dgm:prSet/>
      <dgm:spPr/>
      <dgm:t>
        <a:bodyPr/>
        <a:lstStyle/>
        <a:p>
          <a:endParaRPr lang="en-US"/>
        </a:p>
      </dgm:t>
    </dgm:pt>
    <dgm:pt modelId="{0B0F1BE3-51B0-4B39-B72F-D8C0F9766C48}" type="sibTrans" cxnId="{69768DBD-18BF-42AB-8373-2AA3833A67C0}">
      <dgm:prSet/>
      <dgm:spPr/>
      <dgm:t>
        <a:bodyPr/>
        <a:lstStyle/>
        <a:p>
          <a:endParaRPr lang="en-US"/>
        </a:p>
      </dgm:t>
    </dgm:pt>
    <dgm:pt modelId="{07A5B155-BF31-414D-A603-F8F2A47EC287}">
      <dgm:prSet phldrT="[Text]"/>
      <dgm:spPr/>
      <dgm:t>
        <a:bodyPr/>
        <a:lstStyle/>
        <a:p>
          <a:r>
            <a:rPr lang="ka-GE" b="1" dirty="0" smtClean="0"/>
            <a:t>დაუგეგმავი და სპონტანურია </a:t>
          </a:r>
          <a:endParaRPr lang="en-US" b="1" dirty="0"/>
        </a:p>
      </dgm:t>
    </dgm:pt>
    <dgm:pt modelId="{11536273-9F95-4884-ADD6-9060AEC6D709}" type="parTrans" cxnId="{CB69E217-2C71-4852-B5DA-9F373007EEF1}">
      <dgm:prSet/>
      <dgm:spPr/>
      <dgm:t>
        <a:bodyPr/>
        <a:lstStyle/>
        <a:p>
          <a:endParaRPr lang="en-US"/>
        </a:p>
      </dgm:t>
    </dgm:pt>
    <dgm:pt modelId="{4314C2AA-3309-4392-A43A-595C60BE47C8}" type="sibTrans" cxnId="{CB69E217-2C71-4852-B5DA-9F373007EEF1}">
      <dgm:prSet/>
      <dgm:spPr/>
      <dgm:t>
        <a:bodyPr/>
        <a:lstStyle/>
        <a:p>
          <a:endParaRPr lang="en-US"/>
        </a:p>
      </dgm:t>
    </dgm:pt>
    <dgm:pt modelId="{0B181C8E-CD1A-4815-8013-BE1C9D00C7F4}">
      <dgm:prSet phldrT="[Text]"/>
      <dgm:spPr/>
      <dgm:t>
        <a:bodyPr/>
        <a:lstStyle/>
        <a:p>
          <a:r>
            <a:rPr lang="ka-GE" b="1" dirty="0" smtClean="0"/>
            <a:t>დიალოგურია და ძირითადად ორიენტირებულია ინტერაქციაზე</a:t>
          </a:r>
          <a:endParaRPr lang="en-US" b="1" dirty="0"/>
        </a:p>
      </dgm:t>
    </dgm:pt>
    <dgm:pt modelId="{ED791E60-9A01-451F-84FE-6AB79731C27C}" type="parTrans" cxnId="{D0E204FA-294B-4672-895E-8AA9AF957DEE}">
      <dgm:prSet/>
      <dgm:spPr/>
      <dgm:t>
        <a:bodyPr/>
        <a:lstStyle/>
        <a:p>
          <a:endParaRPr lang="en-US"/>
        </a:p>
      </dgm:t>
    </dgm:pt>
    <dgm:pt modelId="{2E5845AD-F56E-4896-B620-3828FE0B309A}" type="sibTrans" cxnId="{D0E204FA-294B-4672-895E-8AA9AF957DEE}">
      <dgm:prSet/>
      <dgm:spPr/>
      <dgm:t>
        <a:bodyPr/>
        <a:lstStyle/>
        <a:p>
          <a:endParaRPr lang="en-US"/>
        </a:p>
      </dgm:t>
    </dgm:pt>
    <dgm:pt modelId="{289EC833-DBBA-4C3E-9DD8-2F3F16A5C1C1}">
      <dgm:prSet phldrT="[Text]"/>
      <dgm:spPr/>
      <dgm:t>
        <a:bodyPr/>
        <a:lstStyle/>
        <a:p>
          <a:r>
            <a:rPr lang="ka-GE" b="1" dirty="0" smtClean="0"/>
            <a:t> ლაკონუიური და მულტიმოდალურია</a:t>
          </a:r>
          <a:endParaRPr lang="en-US" b="1" dirty="0"/>
        </a:p>
      </dgm:t>
    </dgm:pt>
    <dgm:pt modelId="{6906507E-462F-4F8B-886C-0A1DB6840B88}" type="parTrans" cxnId="{042087B0-0464-4F81-9768-9F9DF849CCB7}">
      <dgm:prSet/>
      <dgm:spPr/>
      <dgm:t>
        <a:bodyPr/>
        <a:lstStyle/>
        <a:p>
          <a:endParaRPr lang="en-US"/>
        </a:p>
      </dgm:t>
    </dgm:pt>
    <dgm:pt modelId="{573563D3-6000-49E2-A2B1-9BD706AA6FAA}" type="sibTrans" cxnId="{042087B0-0464-4F81-9768-9F9DF849CCB7}">
      <dgm:prSet/>
      <dgm:spPr/>
      <dgm:t>
        <a:bodyPr/>
        <a:lstStyle/>
        <a:p>
          <a:endParaRPr lang="en-US"/>
        </a:p>
      </dgm:t>
    </dgm:pt>
    <dgm:pt modelId="{D29B04AF-60F2-472D-87FB-058B2DE81A23}">
      <dgm:prSet phldrT="[Text]"/>
      <dgm:spPr/>
      <dgm:t>
        <a:bodyPr/>
        <a:lstStyle/>
        <a:p>
          <a:r>
            <a:rPr lang="ka-GE" b="1" dirty="0" smtClean="0"/>
            <a:t>არ წარმოადგენს ენის ლიტერატურულ სტანდარტს</a:t>
          </a:r>
          <a:endParaRPr lang="en-US" b="1" dirty="0"/>
        </a:p>
      </dgm:t>
    </dgm:pt>
    <dgm:pt modelId="{DD0A9205-F56A-43F9-B997-4E89A3C93FC3}" type="sibTrans" cxnId="{F15EF437-5C15-4BF6-87EB-94473EE4E5FC}">
      <dgm:prSet/>
      <dgm:spPr/>
      <dgm:t>
        <a:bodyPr/>
        <a:lstStyle/>
        <a:p>
          <a:endParaRPr lang="en-US"/>
        </a:p>
      </dgm:t>
    </dgm:pt>
    <dgm:pt modelId="{9B76734B-0AB8-4822-A10A-3069487017E5}" type="parTrans" cxnId="{F15EF437-5C15-4BF6-87EB-94473EE4E5FC}">
      <dgm:prSet/>
      <dgm:spPr/>
      <dgm:t>
        <a:bodyPr/>
        <a:lstStyle/>
        <a:p>
          <a:endParaRPr lang="en-US"/>
        </a:p>
      </dgm:t>
    </dgm:pt>
    <dgm:pt modelId="{496369F4-1BC2-4A70-A4EF-2EB9152144FC}" type="pres">
      <dgm:prSet presAssocID="{B51EAE63-A916-485C-A62D-37C6954C4F7A}" presName="compositeShape" presStyleCnt="0">
        <dgm:presLayoutVars>
          <dgm:dir/>
          <dgm:resizeHandles/>
        </dgm:presLayoutVars>
      </dgm:prSet>
      <dgm:spPr/>
    </dgm:pt>
    <dgm:pt modelId="{64C1A2A1-CB5B-48EC-9489-9A6E8FDDB7AD}" type="pres">
      <dgm:prSet presAssocID="{B51EAE63-A916-485C-A62D-37C6954C4F7A}" presName="pyramid" presStyleLbl="node1" presStyleIdx="0" presStyleCnt="1"/>
      <dgm:spPr/>
      <dgm:t>
        <a:bodyPr/>
        <a:lstStyle/>
        <a:p>
          <a:endParaRPr lang="en-US"/>
        </a:p>
      </dgm:t>
    </dgm:pt>
    <dgm:pt modelId="{E3DD8B6B-6375-4ADA-98F3-3389DE99679B}" type="pres">
      <dgm:prSet presAssocID="{B51EAE63-A916-485C-A62D-37C6954C4F7A}" presName="theList" presStyleCnt="0"/>
      <dgm:spPr/>
    </dgm:pt>
    <dgm:pt modelId="{3ECFA01A-5D2B-46E2-B0B7-4CBA61FCBF85}" type="pres">
      <dgm:prSet presAssocID="{D29B04AF-60F2-472D-87FB-058B2DE81A23}" presName="aNode" presStyleLbl="fgAcc1" presStyleIdx="0" presStyleCnt="5" custScaleX="123668">
        <dgm:presLayoutVars>
          <dgm:bulletEnabled val="1"/>
        </dgm:presLayoutVars>
      </dgm:prSet>
      <dgm:spPr/>
      <dgm:t>
        <a:bodyPr/>
        <a:lstStyle/>
        <a:p>
          <a:endParaRPr lang="en-US"/>
        </a:p>
      </dgm:t>
    </dgm:pt>
    <dgm:pt modelId="{0C6AC1C5-D9A4-4588-B33E-66AA0B92FADB}" type="pres">
      <dgm:prSet presAssocID="{D29B04AF-60F2-472D-87FB-058B2DE81A23}" presName="aSpace" presStyleCnt="0"/>
      <dgm:spPr/>
    </dgm:pt>
    <dgm:pt modelId="{C778B6C2-138A-432D-98FC-45F646EC9D4C}" type="pres">
      <dgm:prSet presAssocID="{9BC0DEC0-D1CA-41DD-8A54-5DEE21549FEE}" presName="aNode" presStyleLbl="fgAcc1" presStyleIdx="1" presStyleCnt="5" custScaleX="123668">
        <dgm:presLayoutVars>
          <dgm:bulletEnabled val="1"/>
        </dgm:presLayoutVars>
      </dgm:prSet>
      <dgm:spPr/>
      <dgm:t>
        <a:bodyPr/>
        <a:lstStyle/>
        <a:p>
          <a:endParaRPr lang="en-US"/>
        </a:p>
      </dgm:t>
    </dgm:pt>
    <dgm:pt modelId="{8E3C3F26-89FD-47FE-BF96-5F1F250A880F}" type="pres">
      <dgm:prSet presAssocID="{9BC0DEC0-D1CA-41DD-8A54-5DEE21549FEE}" presName="aSpace" presStyleCnt="0"/>
      <dgm:spPr/>
    </dgm:pt>
    <dgm:pt modelId="{AC4AF28D-7F62-4B28-8410-72022EDCCE7C}" type="pres">
      <dgm:prSet presAssocID="{07A5B155-BF31-414D-A603-F8F2A47EC287}" presName="aNode" presStyleLbl="fgAcc1" presStyleIdx="2" presStyleCnt="5" custScaleX="123668">
        <dgm:presLayoutVars>
          <dgm:bulletEnabled val="1"/>
        </dgm:presLayoutVars>
      </dgm:prSet>
      <dgm:spPr/>
      <dgm:t>
        <a:bodyPr/>
        <a:lstStyle/>
        <a:p>
          <a:endParaRPr lang="en-US"/>
        </a:p>
      </dgm:t>
    </dgm:pt>
    <dgm:pt modelId="{0CDF381E-17F5-4716-8910-AFFAD0277376}" type="pres">
      <dgm:prSet presAssocID="{07A5B155-BF31-414D-A603-F8F2A47EC287}" presName="aSpace" presStyleCnt="0"/>
      <dgm:spPr/>
    </dgm:pt>
    <dgm:pt modelId="{3CBD4740-E38F-4DDA-BE25-B32CBBEECA42}" type="pres">
      <dgm:prSet presAssocID="{0B181C8E-CD1A-4815-8013-BE1C9D00C7F4}" presName="aNode" presStyleLbl="fgAcc1" presStyleIdx="3" presStyleCnt="5" custScaleX="123668">
        <dgm:presLayoutVars>
          <dgm:bulletEnabled val="1"/>
        </dgm:presLayoutVars>
      </dgm:prSet>
      <dgm:spPr/>
      <dgm:t>
        <a:bodyPr/>
        <a:lstStyle/>
        <a:p>
          <a:endParaRPr lang="en-US"/>
        </a:p>
      </dgm:t>
    </dgm:pt>
    <dgm:pt modelId="{6632EAD1-627B-41A9-B096-8F65766164C9}" type="pres">
      <dgm:prSet presAssocID="{0B181C8E-CD1A-4815-8013-BE1C9D00C7F4}" presName="aSpace" presStyleCnt="0"/>
      <dgm:spPr/>
    </dgm:pt>
    <dgm:pt modelId="{63641A67-7B3D-4F7F-A68C-F432DF84484E}" type="pres">
      <dgm:prSet presAssocID="{289EC833-DBBA-4C3E-9DD8-2F3F16A5C1C1}" presName="aNode" presStyleLbl="fgAcc1" presStyleIdx="4" presStyleCnt="5" custScaleX="127350">
        <dgm:presLayoutVars>
          <dgm:bulletEnabled val="1"/>
        </dgm:presLayoutVars>
      </dgm:prSet>
      <dgm:spPr/>
      <dgm:t>
        <a:bodyPr/>
        <a:lstStyle/>
        <a:p>
          <a:endParaRPr lang="en-US"/>
        </a:p>
      </dgm:t>
    </dgm:pt>
    <dgm:pt modelId="{1AC79734-4A9F-44CA-B79C-830B0B8F28CD}" type="pres">
      <dgm:prSet presAssocID="{289EC833-DBBA-4C3E-9DD8-2F3F16A5C1C1}" presName="aSpace" presStyleCnt="0"/>
      <dgm:spPr/>
    </dgm:pt>
  </dgm:ptLst>
  <dgm:cxnLst>
    <dgm:cxn modelId="{F15EF437-5C15-4BF6-87EB-94473EE4E5FC}" srcId="{B51EAE63-A916-485C-A62D-37C6954C4F7A}" destId="{D29B04AF-60F2-472D-87FB-058B2DE81A23}" srcOrd="0" destOrd="0" parTransId="{9B76734B-0AB8-4822-A10A-3069487017E5}" sibTransId="{DD0A9205-F56A-43F9-B997-4E89A3C93FC3}"/>
    <dgm:cxn modelId="{042087B0-0464-4F81-9768-9F9DF849CCB7}" srcId="{B51EAE63-A916-485C-A62D-37C6954C4F7A}" destId="{289EC833-DBBA-4C3E-9DD8-2F3F16A5C1C1}" srcOrd="4" destOrd="0" parTransId="{6906507E-462F-4F8B-886C-0A1DB6840B88}" sibTransId="{573563D3-6000-49E2-A2B1-9BD706AA6FAA}"/>
    <dgm:cxn modelId="{E90F5E89-390B-4514-A0C4-32B4DD5149AD}" type="presOf" srcId="{9BC0DEC0-D1CA-41DD-8A54-5DEE21549FEE}" destId="{C778B6C2-138A-432D-98FC-45F646EC9D4C}" srcOrd="0" destOrd="0" presId="urn:microsoft.com/office/officeart/2005/8/layout/pyramid2"/>
    <dgm:cxn modelId="{02E503E5-A13C-47D5-AF86-B5189ED4241D}" type="presOf" srcId="{07A5B155-BF31-414D-A603-F8F2A47EC287}" destId="{AC4AF28D-7F62-4B28-8410-72022EDCCE7C}" srcOrd="0" destOrd="0" presId="urn:microsoft.com/office/officeart/2005/8/layout/pyramid2"/>
    <dgm:cxn modelId="{D0E204FA-294B-4672-895E-8AA9AF957DEE}" srcId="{B51EAE63-A916-485C-A62D-37C6954C4F7A}" destId="{0B181C8E-CD1A-4815-8013-BE1C9D00C7F4}" srcOrd="3" destOrd="0" parTransId="{ED791E60-9A01-451F-84FE-6AB79731C27C}" sibTransId="{2E5845AD-F56E-4896-B620-3828FE0B309A}"/>
    <dgm:cxn modelId="{2694D31B-D4B9-4AE6-B100-459D77373050}" type="presOf" srcId="{289EC833-DBBA-4C3E-9DD8-2F3F16A5C1C1}" destId="{63641A67-7B3D-4F7F-A68C-F432DF84484E}" srcOrd="0" destOrd="0" presId="urn:microsoft.com/office/officeart/2005/8/layout/pyramid2"/>
    <dgm:cxn modelId="{CB69E217-2C71-4852-B5DA-9F373007EEF1}" srcId="{B51EAE63-A916-485C-A62D-37C6954C4F7A}" destId="{07A5B155-BF31-414D-A603-F8F2A47EC287}" srcOrd="2" destOrd="0" parTransId="{11536273-9F95-4884-ADD6-9060AEC6D709}" sibTransId="{4314C2AA-3309-4392-A43A-595C60BE47C8}"/>
    <dgm:cxn modelId="{69768DBD-18BF-42AB-8373-2AA3833A67C0}" srcId="{B51EAE63-A916-485C-A62D-37C6954C4F7A}" destId="{9BC0DEC0-D1CA-41DD-8A54-5DEE21549FEE}" srcOrd="1" destOrd="0" parTransId="{A387828B-32EC-47DC-8FA6-14528810AF26}" sibTransId="{0B0F1BE3-51B0-4B39-B72F-D8C0F9766C48}"/>
    <dgm:cxn modelId="{962D19BE-ADFC-4B1C-A640-0C26928F2C6F}" type="presOf" srcId="{B51EAE63-A916-485C-A62D-37C6954C4F7A}" destId="{496369F4-1BC2-4A70-A4EF-2EB9152144FC}" srcOrd="0" destOrd="0" presId="urn:microsoft.com/office/officeart/2005/8/layout/pyramid2"/>
    <dgm:cxn modelId="{F4C22BD9-7778-4783-B10F-28F99D6D19DB}" type="presOf" srcId="{D29B04AF-60F2-472D-87FB-058B2DE81A23}" destId="{3ECFA01A-5D2B-46E2-B0B7-4CBA61FCBF85}" srcOrd="0" destOrd="0" presId="urn:microsoft.com/office/officeart/2005/8/layout/pyramid2"/>
    <dgm:cxn modelId="{8A26FEE3-A344-4F00-9609-3F96CD7AF7BB}" type="presOf" srcId="{0B181C8E-CD1A-4815-8013-BE1C9D00C7F4}" destId="{3CBD4740-E38F-4DDA-BE25-B32CBBEECA42}" srcOrd="0" destOrd="0" presId="urn:microsoft.com/office/officeart/2005/8/layout/pyramid2"/>
    <dgm:cxn modelId="{D4961160-08D4-44A9-91E5-D02BBE562998}" type="presParOf" srcId="{496369F4-1BC2-4A70-A4EF-2EB9152144FC}" destId="{64C1A2A1-CB5B-48EC-9489-9A6E8FDDB7AD}" srcOrd="0" destOrd="0" presId="urn:microsoft.com/office/officeart/2005/8/layout/pyramid2"/>
    <dgm:cxn modelId="{8FB6BE48-967D-4596-817A-FFB27DC64BB9}" type="presParOf" srcId="{496369F4-1BC2-4A70-A4EF-2EB9152144FC}" destId="{E3DD8B6B-6375-4ADA-98F3-3389DE99679B}" srcOrd="1" destOrd="0" presId="urn:microsoft.com/office/officeart/2005/8/layout/pyramid2"/>
    <dgm:cxn modelId="{13FEE30F-FCD5-4AF4-81F1-3F4AE23F6575}" type="presParOf" srcId="{E3DD8B6B-6375-4ADA-98F3-3389DE99679B}" destId="{3ECFA01A-5D2B-46E2-B0B7-4CBA61FCBF85}" srcOrd="0" destOrd="0" presId="urn:microsoft.com/office/officeart/2005/8/layout/pyramid2"/>
    <dgm:cxn modelId="{61E89C41-9CD9-4173-A5B3-4B2F45E6E565}" type="presParOf" srcId="{E3DD8B6B-6375-4ADA-98F3-3389DE99679B}" destId="{0C6AC1C5-D9A4-4588-B33E-66AA0B92FADB}" srcOrd="1" destOrd="0" presId="urn:microsoft.com/office/officeart/2005/8/layout/pyramid2"/>
    <dgm:cxn modelId="{0FE117A6-F8E8-487D-9C70-5497F447B3B6}" type="presParOf" srcId="{E3DD8B6B-6375-4ADA-98F3-3389DE99679B}" destId="{C778B6C2-138A-432D-98FC-45F646EC9D4C}" srcOrd="2" destOrd="0" presId="urn:microsoft.com/office/officeart/2005/8/layout/pyramid2"/>
    <dgm:cxn modelId="{5FB8CA23-EFF8-48EA-A114-4DD9A39BEC6A}" type="presParOf" srcId="{E3DD8B6B-6375-4ADA-98F3-3389DE99679B}" destId="{8E3C3F26-89FD-47FE-BF96-5F1F250A880F}" srcOrd="3" destOrd="0" presId="urn:microsoft.com/office/officeart/2005/8/layout/pyramid2"/>
    <dgm:cxn modelId="{2D712FB8-7561-4C0B-8CF7-D7E9BBF377E6}" type="presParOf" srcId="{E3DD8B6B-6375-4ADA-98F3-3389DE99679B}" destId="{AC4AF28D-7F62-4B28-8410-72022EDCCE7C}" srcOrd="4" destOrd="0" presId="urn:microsoft.com/office/officeart/2005/8/layout/pyramid2"/>
    <dgm:cxn modelId="{B6CF9E97-A8D2-49CC-BA60-62E642D55C9F}" type="presParOf" srcId="{E3DD8B6B-6375-4ADA-98F3-3389DE99679B}" destId="{0CDF381E-17F5-4716-8910-AFFAD0277376}" srcOrd="5" destOrd="0" presId="urn:microsoft.com/office/officeart/2005/8/layout/pyramid2"/>
    <dgm:cxn modelId="{0E9A1DD7-2B13-41FC-80F9-9897B7FD448A}" type="presParOf" srcId="{E3DD8B6B-6375-4ADA-98F3-3389DE99679B}" destId="{3CBD4740-E38F-4DDA-BE25-B32CBBEECA42}" srcOrd="6" destOrd="0" presId="urn:microsoft.com/office/officeart/2005/8/layout/pyramid2"/>
    <dgm:cxn modelId="{28655F5D-052E-411D-AA61-1F94DD73D594}" type="presParOf" srcId="{E3DD8B6B-6375-4ADA-98F3-3389DE99679B}" destId="{6632EAD1-627B-41A9-B096-8F65766164C9}" srcOrd="7" destOrd="0" presId="urn:microsoft.com/office/officeart/2005/8/layout/pyramid2"/>
    <dgm:cxn modelId="{6381E824-BA5D-4999-9AC8-869C714B26EF}" type="presParOf" srcId="{E3DD8B6B-6375-4ADA-98F3-3389DE99679B}" destId="{63641A67-7B3D-4F7F-A68C-F432DF84484E}" srcOrd="8" destOrd="0" presId="urn:microsoft.com/office/officeart/2005/8/layout/pyramid2"/>
    <dgm:cxn modelId="{C13A1EA7-AD5C-43B7-9BD2-46CB802FE0B2}" type="presParOf" srcId="{E3DD8B6B-6375-4ADA-98F3-3389DE99679B}" destId="{1AC79734-4A9F-44CA-B79C-830B0B8F28CD}"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8DBF6-9F0A-4923-A996-3E3A3034D57A}"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n-US"/>
        </a:p>
      </dgm:t>
    </dgm:pt>
    <dgm:pt modelId="{0D6AE8DD-9FEC-48B3-BC39-73F9F2BAAF25}">
      <dgm:prSet phldrT="[Text]" custT="1"/>
      <dgm:spPr/>
      <dgm:t>
        <a:bodyPr/>
        <a:lstStyle/>
        <a:p>
          <a:r>
            <a:rPr lang="ka-GE" sz="1800" b="1" dirty="0" smtClean="0">
              <a:solidFill>
                <a:schemeClr val="tx1"/>
              </a:solidFill>
            </a:rPr>
            <a:t>სემიოტიკური ანალიზის თვალსაზრისით დიგიტალური წერითი დისკურსი უნდა განვიხილოთ არამარტო მულტიმოდალური ტექსტუალური სიმბოლოების კონტექსტში , არამედ აღნიშნული სიმბოლოების ობიექტებთან კავშირისა და  მათი გამოყენების ინტენციის კონტექსტშიც. </a:t>
          </a:r>
          <a:endParaRPr lang="en-US" sz="1800" b="1" dirty="0">
            <a:solidFill>
              <a:schemeClr val="tx1"/>
            </a:solidFill>
          </a:endParaRPr>
        </a:p>
      </dgm:t>
    </dgm:pt>
    <dgm:pt modelId="{6AF05A2E-9B3D-4631-8DDE-45026AE2589B}" type="parTrans" cxnId="{A9A8CEBE-7518-41C9-9746-650773ABD7C2}">
      <dgm:prSet/>
      <dgm:spPr/>
      <dgm:t>
        <a:bodyPr/>
        <a:lstStyle/>
        <a:p>
          <a:endParaRPr lang="en-US"/>
        </a:p>
      </dgm:t>
    </dgm:pt>
    <dgm:pt modelId="{192CFB79-5342-4307-91C6-5F3FE003EF0B}" type="sibTrans" cxnId="{A9A8CEBE-7518-41C9-9746-650773ABD7C2}">
      <dgm:prSet/>
      <dgm:spPr/>
      <dgm:t>
        <a:bodyPr/>
        <a:lstStyle/>
        <a:p>
          <a:endParaRPr lang="en-US"/>
        </a:p>
      </dgm:t>
    </dgm:pt>
    <dgm:pt modelId="{ED81A620-018C-4F14-A39E-FF2E15B39A43}">
      <dgm:prSet phldrT="[Text]" custT="1"/>
      <dgm:spPr/>
      <dgm:t>
        <a:bodyPr/>
        <a:lstStyle/>
        <a:p>
          <a:endParaRPr lang="en-US" sz="1800" b="1" dirty="0">
            <a:solidFill>
              <a:schemeClr val="tx1"/>
            </a:solidFill>
          </a:endParaRPr>
        </a:p>
      </dgm:t>
    </dgm:pt>
    <dgm:pt modelId="{0EC2B3CB-6BAA-41DA-BB34-92EA8E4498A2}" type="parTrans" cxnId="{44734F6D-416E-4DF7-A3FF-6B290AEE2B12}">
      <dgm:prSet/>
      <dgm:spPr/>
      <dgm:t>
        <a:bodyPr/>
        <a:lstStyle/>
        <a:p>
          <a:endParaRPr lang="en-US"/>
        </a:p>
      </dgm:t>
    </dgm:pt>
    <dgm:pt modelId="{E11C9D7F-BB66-44F1-B3A9-97514F1024DE}" type="sibTrans" cxnId="{44734F6D-416E-4DF7-A3FF-6B290AEE2B12}">
      <dgm:prSet/>
      <dgm:spPr/>
      <dgm:t>
        <a:bodyPr/>
        <a:lstStyle/>
        <a:p>
          <a:endParaRPr lang="en-US"/>
        </a:p>
      </dgm:t>
    </dgm:pt>
    <dgm:pt modelId="{BBACDCF2-D208-4A59-8230-7891F27111C5}">
      <dgm:prSet phldrT="[Text]" custT="1"/>
      <dgm:spPr/>
      <dgm:t>
        <a:bodyPr/>
        <a:lstStyle/>
        <a:p>
          <a:r>
            <a:rPr lang="ka-GE" sz="1800" b="1" dirty="0" smtClean="0">
              <a:solidFill>
                <a:schemeClr val="tx1"/>
              </a:solidFill>
            </a:rPr>
            <a:t>სოციალური სემიოტიკის ამოსავალი წერტილი არა მხოლოდ ნიშნის სტრუქტურაა, არამედ ის, თუ როგორ იყენებს სოციუმის წარმომადგენელი „სემიოტიკურ რესურსს“ თავის ყოველდღიურ კომუნიკაციაში. </a:t>
          </a:r>
          <a:endParaRPr lang="en-US" sz="1800" b="1" dirty="0">
            <a:solidFill>
              <a:schemeClr val="tx1"/>
            </a:solidFill>
          </a:endParaRPr>
        </a:p>
      </dgm:t>
    </dgm:pt>
    <dgm:pt modelId="{FA9FA4BD-3290-4F8C-8721-63B7F2CEC22E}" type="parTrans" cxnId="{22008B4A-FDB3-4285-9DEC-568F35234C6F}">
      <dgm:prSet/>
      <dgm:spPr/>
      <dgm:t>
        <a:bodyPr/>
        <a:lstStyle/>
        <a:p>
          <a:endParaRPr lang="en-US"/>
        </a:p>
      </dgm:t>
    </dgm:pt>
    <dgm:pt modelId="{8ED4F1BD-511A-4B97-ACD8-F4559CD18C23}" type="sibTrans" cxnId="{22008B4A-FDB3-4285-9DEC-568F35234C6F}">
      <dgm:prSet/>
      <dgm:spPr/>
      <dgm:t>
        <a:bodyPr/>
        <a:lstStyle/>
        <a:p>
          <a:endParaRPr lang="en-US"/>
        </a:p>
      </dgm:t>
    </dgm:pt>
    <dgm:pt modelId="{4DE12485-78B7-4E8D-9389-B004D0B450D1}">
      <dgm:prSet phldrT="[Text]" custT="1"/>
      <dgm:spPr/>
      <dgm:t>
        <a:bodyPr/>
        <a:lstStyle/>
        <a:p>
          <a:r>
            <a:rPr lang="ka-GE" sz="1800" b="1" dirty="0" smtClean="0">
              <a:solidFill>
                <a:schemeClr val="tx1"/>
              </a:solidFill>
            </a:rPr>
            <a:t> სემიოტიკური სტრუქტურალიზმის თვალსაზრისით სემიოტიკური რესურსების მნიშვნელობა სოციალური კონტექსტითაა განპირობებული, რადგან მნიშვნელობის ინფერენცია დამოკიდებულია არა მხოლოდ კოდირებისა და დეკოდირების, არამედ სხვადასხვა კონტექსტში აღმნიშვნელ აღსანიშნისა და ერთი ნიშნის მეორე ნიშანთან დაკავშირების პროცესზე და აქედან გამომდინარე მნიშვნელობის ინფერენციაზე. შესაბამისად, სემიოტიკური ერთეულების გაანალიზება უნდა მოხდეს არა მხოლოდ ტექსტის, არამედ კონტექსტის ფარგლებში.</a:t>
          </a:r>
          <a:endParaRPr lang="en-US" sz="1800" b="1" dirty="0">
            <a:solidFill>
              <a:schemeClr val="tx1"/>
            </a:solidFill>
          </a:endParaRPr>
        </a:p>
      </dgm:t>
    </dgm:pt>
    <dgm:pt modelId="{D00B895F-256F-4D6F-BFCC-860573957AAB}" type="parTrans" cxnId="{69ACC658-5329-4BD6-983E-EFE74A0A2AC7}">
      <dgm:prSet/>
      <dgm:spPr/>
      <dgm:t>
        <a:bodyPr/>
        <a:lstStyle/>
        <a:p>
          <a:endParaRPr lang="en-US"/>
        </a:p>
      </dgm:t>
    </dgm:pt>
    <dgm:pt modelId="{9DAE3EC6-5FB5-4FD8-926D-791EBD1CD7DB}" type="sibTrans" cxnId="{69ACC658-5329-4BD6-983E-EFE74A0A2AC7}">
      <dgm:prSet/>
      <dgm:spPr/>
      <dgm:t>
        <a:bodyPr/>
        <a:lstStyle/>
        <a:p>
          <a:endParaRPr lang="en-US"/>
        </a:p>
      </dgm:t>
    </dgm:pt>
    <dgm:pt modelId="{F82F85EC-4F8D-4735-81AC-E268E3456DD6}">
      <dgm:prSet phldrT="[Text]" phldr="1"/>
      <dgm:spPr/>
      <dgm:t>
        <a:bodyPr/>
        <a:lstStyle/>
        <a:p>
          <a:endParaRPr lang="en-US" sz="1200"/>
        </a:p>
      </dgm:t>
    </dgm:pt>
    <dgm:pt modelId="{0113E807-9F25-445E-914E-F08748D457D1}" type="parTrans" cxnId="{F29B3AA5-9486-4DF2-A252-BFF9C99136EB}">
      <dgm:prSet/>
      <dgm:spPr/>
      <dgm:t>
        <a:bodyPr/>
        <a:lstStyle/>
        <a:p>
          <a:endParaRPr lang="en-US"/>
        </a:p>
      </dgm:t>
    </dgm:pt>
    <dgm:pt modelId="{D8552C86-1BD7-458C-ACB9-B13F0CC29081}" type="sibTrans" cxnId="{F29B3AA5-9486-4DF2-A252-BFF9C99136EB}">
      <dgm:prSet/>
      <dgm:spPr/>
      <dgm:t>
        <a:bodyPr/>
        <a:lstStyle/>
        <a:p>
          <a:endParaRPr lang="en-US"/>
        </a:p>
      </dgm:t>
    </dgm:pt>
    <dgm:pt modelId="{3B31D3C9-8358-4397-A5D1-899F1D2EADF9}" type="pres">
      <dgm:prSet presAssocID="{55D8DBF6-9F0A-4923-A996-3E3A3034D57A}" presName="linear" presStyleCnt="0">
        <dgm:presLayoutVars>
          <dgm:dir/>
          <dgm:resizeHandles val="exact"/>
        </dgm:presLayoutVars>
      </dgm:prSet>
      <dgm:spPr/>
      <dgm:t>
        <a:bodyPr/>
        <a:lstStyle/>
        <a:p>
          <a:endParaRPr lang="en-US"/>
        </a:p>
      </dgm:t>
    </dgm:pt>
    <dgm:pt modelId="{9F271B8B-F797-4188-AF0D-B118ED6A80B2}" type="pres">
      <dgm:prSet presAssocID="{0D6AE8DD-9FEC-48B3-BC39-73F9F2BAAF25}" presName="comp" presStyleCnt="0"/>
      <dgm:spPr/>
    </dgm:pt>
    <dgm:pt modelId="{5C3F282B-6CF6-4F70-A2CF-9435742EC17B}" type="pres">
      <dgm:prSet presAssocID="{0D6AE8DD-9FEC-48B3-BC39-73F9F2BAAF25}" presName="box" presStyleLbl="node1" presStyleIdx="0" presStyleCnt="3"/>
      <dgm:spPr/>
      <dgm:t>
        <a:bodyPr/>
        <a:lstStyle/>
        <a:p>
          <a:endParaRPr lang="en-US"/>
        </a:p>
      </dgm:t>
    </dgm:pt>
    <dgm:pt modelId="{3141FAC3-E288-40BC-9880-75637F824797}" type="pres">
      <dgm:prSet presAssocID="{0D6AE8DD-9FEC-48B3-BC39-73F9F2BAAF25}" presName="img" presStyleLbl="fgImgPlace1" presStyleIdx="0" presStyleCnt="3"/>
      <dgm:spPr/>
    </dgm:pt>
    <dgm:pt modelId="{843FC5CF-0A2B-4DE9-9C5F-C58BB413E7DE}" type="pres">
      <dgm:prSet presAssocID="{0D6AE8DD-9FEC-48B3-BC39-73F9F2BAAF25}" presName="text" presStyleLbl="node1" presStyleIdx="0" presStyleCnt="3">
        <dgm:presLayoutVars>
          <dgm:bulletEnabled val="1"/>
        </dgm:presLayoutVars>
      </dgm:prSet>
      <dgm:spPr/>
      <dgm:t>
        <a:bodyPr/>
        <a:lstStyle/>
        <a:p>
          <a:endParaRPr lang="en-US"/>
        </a:p>
      </dgm:t>
    </dgm:pt>
    <dgm:pt modelId="{321C7040-8977-40A4-93B2-B457CE1C94C9}" type="pres">
      <dgm:prSet presAssocID="{192CFB79-5342-4307-91C6-5F3FE003EF0B}" presName="spacer" presStyleCnt="0"/>
      <dgm:spPr/>
    </dgm:pt>
    <dgm:pt modelId="{C5FAB95A-7302-4D87-8094-4B6029FB30FF}" type="pres">
      <dgm:prSet presAssocID="{ED81A620-018C-4F14-A39E-FF2E15B39A43}" presName="comp" presStyleCnt="0"/>
      <dgm:spPr/>
    </dgm:pt>
    <dgm:pt modelId="{5457EAA9-14B0-43E0-8DD3-04B7419F8977}" type="pres">
      <dgm:prSet presAssocID="{ED81A620-018C-4F14-A39E-FF2E15B39A43}" presName="box" presStyleLbl="node1" presStyleIdx="1" presStyleCnt="3"/>
      <dgm:spPr/>
      <dgm:t>
        <a:bodyPr/>
        <a:lstStyle/>
        <a:p>
          <a:endParaRPr lang="en-US"/>
        </a:p>
      </dgm:t>
    </dgm:pt>
    <dgm:pt modelId="{AC97BE0D-E4BB-4DAF-B4EF-3AAB27C1A87F}" type="pres">
      <dgm:prSet presAssocID="{ED81A620-018C-4F14-A39E-FF2E15B39A43}" presName="img" presStyleLbl="fgImgPlace1" presStyleIdx="1" presStyleCnt="3"/>
      <dgm:spPr/>
    </dgm:pt>
    <dgm:pt modelId="{3DCCA19C-6A03-4C3C-9DDE-9A339FED8326}" type="pres">
      <dgm:prSet presAssocID="{ED81A620-018C-4F14-A39E-FF2E15B39A43}" presName="text" presStyleLbl="node1" presStyleIdx="1" presStyleCnt="3">
        <dgm:presLayoutVars>
          <dgm:bulletEnabled val="1"/>
        </dgm:presLayoutVars>
      </dgm:prSet>
      <dgm:spPr/>
      <dgm:t>
        <a:bodyPr/>
        <a:lstStyle/>
        <a:p>
          <a:endParaRPr lang="en-US"/>
        </a:p>
      </dgm:t>
    </dgm:pt>
    <dgm:pt modelId="{F4E8976F-FC19-4609-AE0F-E67AA2F601BF}" type="pres">
      <dgm:prSet presAssocID="{E11C9D7F-BB66-44F1-B3A9-97514F1024DE}" presName="spacer" presStyleCnt="0"/>
      <dgm:spPr/>
    </dgm:pt>
    <dgm:pt modelId="{7F3AA261-35CE-431A-92B6-F57A93853950}" type="pres">
      <dgm:prSet presAssocID="{4DE12485-78B7-4E8D-9389-B004D0B450D1}" presName="comp" presStyleCnt="0"/>
      <dgm:spPr/>
    </dgm:pt>
    <dgm:pt modelId="{BBDE4AF2-E739-4606-A674-D8C240F4B0DB}" type="pres">
      <dgm:prSet presAssocID="{4DE12485-78B7-4E8D-9389-B004D0B450D1}" presName="box" presStyleLbl="node1" presStyleIdx="2" presStyleCnt="3"/>
      <dgm:spPr/>
      <dgm:t>
        <a:bodyPr/>
        <a:lstStyle/>
        <a:p>
          <a:endParaRPr lang="en-US"/>
        </a:p>
      </dgm:t>
    </dgm:pt>
    <dgm:pt modelId="{4A6ADD11-418C-4F1F-BDC4-02EC532B07FA}" type="pres">
      <dgm:prSet presAssocID="{4DE12485-78B7-4E8D-9389-B004D0B450D1}" presName="img" presStyleLbl="fgImgPlace1" presStyleIdx="2" presStyleCnt="3"/>
      <dgm:spPr/>
    </dgm:pt>
    <dgm:pt modelId="{08A91BA7-C609-4369-B36C-459A3F3EEB35}" type="pres">
      <dgm:prSet presAssocID="{4DE12485-78B7-4E8D-9389-B004D0B450D1}" presName="text" presStyleLbl="node1" presStyleIdx="2" presStyleCnt="3">
        <dgm:presLayoutVars>
          <dgm:bulletEnabled val="1"/>
        </dgm:presLayoutVars>
      </dgm:prSet>
      <dgm:spPr/>
      <dgm:t>
        <a:bodyPr/>
        <a:lstStyle/>
        <a:p>
          <a:endParaRPr lang="en-US"/>
        </a:p>
      </dgm:t>
    </dgm:pt>
  </dgm:ptLst>
  <dgm:cxnLst>
    <dgm:cxn modelId="{A9A8CEBE-7518-41C9-9746-650773ABD7C2}" srcId="{55D8DBF6-9F0A-4923-A996-3E3A3034D57A}" destId="{0D6AE8DD-9FEC-48B3-BC39-73F9F2BAAF25}" srcOrd="0" destOrd="0" parTransId="{6AF05A2E-9B3D-4631-8DDE-45026AE2589B}" sibTransId="{192CFB79-5342-4307-91C6-5F3FE003EF0B}"/>
    <dgm:cxn modelId="{B7C8B985-7295-4578-AA5E-32E59A77C1DB}" type="presOf" srcId="{ED81A620-018C-4F14-A39E-FF2E15B39A43}" destId="{3DCCA19C-6A03-4C3C-9DDE-9A339FED8326}" srcOrd="1" destOrd="0" presId="urn:microsoft.com/office/officeart/2005/8/layout/vList4"/>
    <dgm:cxn modelId="{6A738DF6-BADB-43C7-9882-BCDB721C9250}" type="presOf" srcId="{F82F85EC-4F8D-4735-81AC-E268E3456DD6}" destId="{BBDE4AF2-E739-4606-A674-D8C240F4B0DB}" srcOrd="0" destOrd="1" presId="urn:microsoft.com/office/officeart/2005/8/layout/vList4"/>
    <dgm:cxn modelId="{9C28FB60-F39A-44D3-B196-A44E28B84A14}" type="presOf" srcId="{ED81A620-018C-4F14-A39E-FF2E15B39A43}" destId="{5457EAA9-14B0-43E0-8DD3-04B7419F8977}" srcOrd="0" destOrd="0" presId="urn:microsoft.com/office/officeart/2005/8/layout/vList4"/>
    <dgm:cxn modelId="{69ACC658-5329-4BD6-983E-EFE74A0A2AC7}" srcId="{55D8DBF6-9F0A-4923-A996-3E3A3034D57A}" destId="{4DE12485-78B7-4E8D-9389-B004D0B450D1}" srcOrd="2" destOrd="0" parTransId="{D00B895F-256F-4D6F-BFCC-860573957AAB}" sibTransId="{9DAE3EC6-5FB5-4FD8-926D-791EBD1CD7DB}"/>
    <dgm:cxn modelId="{F29B3AA5-9486-4DF2-A252-BFF9C99136EB}" srcId="{4DE12485-78B7-4E8D-9389-B004D0B450D1}" destId="{F82F85EC-4F8D-4735-81AC-E268E3456DD6}" srcOrd="0" destOrd="0" parTransId="{0113E807-9F25-445E-914E-F08748D457D1}" sibTransId="{D8552C86-1BD7-458C-ACB9-B13F0CC29081}"/>
    <dgm:cxn modelId="{18BD58C3-1EA5-4C35-8CCF-D4EF779718DA}" type="presOf" srcId="{4DE12485-78B7-4E8D-9389-B004D0B450D1}" destId="{08A91BA7-C609-4369-B36C-459A3F3EEB35}" srcOrd="1" destOrd="0" presId="urn:microsoft.com/office/officeart/2005/8/layout/vList4"/>
    <dgm:cxn modelId="{97BFE442-C34F-4287-A4B3-D520B8B94E39}" type="presOf" srcId="{55D8DBF6-9F0A-4923-A996-3E3A3034D57A}" destId="{3B31D3C9-8358-4397-A5D1-899F1D2EADF9}" srcOrd="0" destOrd="0" presId="urn:microsoft.com/office/officeart/2005/8/layout/vList4"/>
    <dgm:cxn modelId="{2D85B6DA-5282-48C8-86F5-EF73A8861642}" type="presOf" srcId="{4DE12485-78B7-4E8D-9389-B004D0B450D1}" destId="{BBDE4AF2-E739-4606-A674-D8C240F4B0DB}" srcOrd="0" destOrd="0" presId="urn:microsoft.com/office/officeart/2005/8/layout/vList4"/>
    <dgm:cxn modelId="{D46EA293-7660-4083-94C5-3EF4FE55DB5C}" type="presOf" srcId="{BBACDCF2-D208-4A59-8230-7891F27111C5}" destId="{5457EAA9-14B0-43E0-8DD3-04B7419F8977}" srcOrd="0" destOrd="1" presId="urn:microsoft.com/office/officeart/2005/8/layout/vList4"/>
    <dgm:cxn modelId="{89427F7E-B178-4B84-90A1-D9B351D1D468}" type="presOf" srcId="{F82F85EC-4F8D-4735-81AC-E268E3456DD6}" destId="{08A91BA7-C609-4369-B36C-459A3F3EEB35}" srcOrd="1" destOrd="1" presId="urn:microsoft.com/office/officeart/2005/8/layout/vList4"/>
    <dgm:cxn modelId="{0C6838D2-85DD-4D14-9351-D965CAE6C440}" type="presOf" srcId="{0D6AE8DD-9FEC-48B3-BC39-73F9F2BAAF25}" destId="{843FC5CF-0A2B-4DE9-9C5F-C58BB413E7DE}" srcOrd="1" destOrd="0" presId="urn:microsoft.com/office/officeart/2005/8/layout/vList4"/>
    <dgm:cxn modelId="{281270CF-E6CC-4876-8D00-B15DF219B606}" type="presOf" srcId="{0D6AE8DD-9FEC-48B3-BC39-73F9F2BAAF25}" destId="{5C3F282B-6CF6-4F70-A2CF-9435742EC17B}" srcOrd="0" destOrd="0" presId="urn:microsoft.com/office/officeart/2005/8/layout/vList4"/>
    <dgm:cxn modelId="{02D59F24-006B-4ED7-9D34-DED7CE2E274D}" type="presOf" srcId="{BBACDCF2-D208-4A59-8230-7891F27111C5}" destId="{3DCCA19C-6A03-4C3C-9DDE-9A339FED8326}" srcOrd="1" destOrd="1" presId="urn:microsoft.com/office/officeart/2005/8/layout/vList4"/>
    <dgm:cxn modelId="{44734F6D-416E-4DF7-A3FF-6B290AEE2B12}" srcId="{55D8DBF6-9F0A-4923-A996-3E3A3034D57A}" destId="{ED81A620-018C-4F14-A39E-FF2E15B39A43}" srcOrd="1" destOrd="0" parTransId="{0EC2B3CB-6BAA-41DA-BB34-92EA8E4498A2}" sibTransId="{E11C9D7F-BB66-44F1-B3A9-97514F1024DE}"/>
    <dgm:cxn modelId="{22008B4A-FDB3-4285-9DEC-568F35234C6F}" srcId="{ED81A620-018C-4F14-A39E-FF2E15B39A43}" destId="{BBACDCF2-D208-4A59-8230-7891F27111C5}" srcOrd="0" destOrd="0" parTransId="{FA9FA4BD-3290-4F8C-8721-63B7F2CEC22E}" sibTransId="{8ED4F1BD-511A-4B97-ACD8-F4559CD18C23}"/>
    <dgm:cxn modelId="{6C1FCA72-A0E9-41C0-B6C0-15BED487314C}" type="presParOf" srcId="{3B31D3C9-8358-4397-A5D1-899F1D2EADF9}" destId="{9F271B8B-F797-4188-AF0D-B118ED6A80B2}" srcOrd="0" destOrd="0" presId="urn:microsoft.com/office/officeart/2005/8/layout/vList4"/>
    <dgm:cxn modelId="{AF5C9852-44E0-4970-A7AE-7E0ACB576833}" type="presParOf" srcId="{9F271B8B-F797-4188-AF0D-B118ED6A80B2}" destId="{5C3F282B-6CF6-4F70-A2CF-9435742EC17B}" srcOrd="0" destOrd="0" presId="urn:microsoft.com/office/officeart/2005/8/layout/vList4"/>
    <dgm:cxn modelId="{F772C01F-0189-42FF-AA28-C950A3BEA0B2}" type="presParOf" srcId="{9F271B8B-F797-4188-AF0D-B118ED6A80B2}" destId="{3141FAC3-E288-40BC-9880-75637F824797}" srcOrd="1" destOrd="0" presId="urn:microsoft.com/office/officeart/2005/8/layout/vList4"/>
    <dgm:cxn modelId="{879FB268-26B4-4473-BEE2-210338C34C99}" type="presParOf" srcId="{9F271B8B-F797-4188-AF0D-B118ED6A80B2}" destId="{843FC5CF-0A2B-4DE9-9C5F-C58BB413E7DE}" srcOrd="2" destOrd="0" presId="urn:microsoft.com/office/officeart/2005/8/layout/vList4"/>
    <dgm:cxn modelId="{22AC90F9-9505-4380-87E5-46AC6F2BD6EA}" type="presParOf" srcId="{3B31D3C9-8358-4397-A5D1-899F1D2EADF9}" destId="{321C7040-8977-40A4-93B2-B457CE1C94C9}" srcOrd="1" destOrd="0" presId="urn:microsoft.com/office/officeart/2005/8/layout/vList4"/>
    <dgm:cxn modelId="{857E6E8B-EED6-4BB4-AC66-454285049D3B}" type="presParOf" srcId="{3B31D3C9-8358-4397-A5D1-899F1D2EADF9}" destId="{C5FAB95A-7302-4D87-8094-4B6029FB30FF}" srcOrd="2" destOrd="0" presId="urn:microsoft.com/office/officeart/2005/8/layout/vList4"/>
    <dgm:cxn modelId="{D2042513-8BC5-4C62-9B2B-FE2C04624A7A}" type="presParOf" srcId="{C5FAB95A-7302-4D87-8094-4B6029FB30FF}" destId="{5457EAA9-14B0-43E0-8DD3-04B7419F8977}" srcOrd="0" destOrd="0" presId="urn:microsoft.com/office/officeart/2005/8/layout/vList4"/>
    <dgm:cxn modelId="{368ACB01-0C4B-4D78-BDD8-55745BDA8141}" type="presParOf" srcId="{C5FAB95A-7302-4D87-8094-4B6029FB30FF}" destId="{AC97BE0D-E4BB-4DAF-B4EF-3AAB27C1A87F}" srcOrd="1" destOrd="0" presId="urn:microsoft.com/office/officeart/2005/8/layout/vList4"/>
    <dgm:cxn modelId="{B5830107-7FCD-43FF-BDB0-EF9444D11849}" type="presParOf" srcId="{C5FAB95A-7302-4D87-8094-4B6029FB30FF}" destId="{3DCCA19C-6A03-4C3C-9DDE-9A339FED8326}" srcOrd="2" destOrd="0" presId="urn:microsoft.com/office/officeart/2005/8/layout/vList4"/>
    <dgm:cxn modelId="{B0A9C132-431D-4B85-9435-AA7C13859A06}" type="presParOf" srcId="{3B31D3C9-8358-4397-A5D1-899F1D2EADF9}" destId="{F4E8976F-FC19-4609-AE0F-E67AA2F601BF}" srcOrd="3" destOrd="0" presId="urn:microsoft.com/office/officeart/2005/8/layout/vList4"/>
    <dgm:cxn modelId="{4212E2BB-D972-4C9E-8F95-E56C4A0099F8}" type="presParOf" srcId="{3B31D3C9-8358-4397-A5D1-899F1D2EADF9}" destId="{7F3AA261-35CE-431A-92B6-F57A93853950}" srcOrd="4" destOrd="0" presId="urn:microsoft.com/office/officeart/2005/8/layout/vList4"/>
    <dgm:cxn modelId="{D3BACC97-8A49-4EC4-84BA-A84A76E31128}" type="presParOf" srcId="{7F3AA261-35CE-431A-92B6-F57A93853950}" destId="{BBDE4AF2-E739-4606-A674-D8C240F4B0DB}" srcOrd="0" destOrd="0" presId="urn:microsoft.com/office/officeart/2005/8/layout/vList4"/>
    <dgm:cxn modelId="{B009B724-786A-487A-BF46-6994FC576D58}" type="presParOf" srcId="{7F3AA261-35CE-431A-92B6-F57A93853950}" destId="{4A6ADD11-418C-4F1F-BDC4-02EC532B07FA}" srcOrd="1" destOrd="0" presId="urn:microsoft.com/office/officeart/2005/8/layout/vList4"/>
    <dgm:cxn modelId="{54FEB862-75DF-4FBF-9FAA-1B79DFF631B3}" type="presParOf" srcId="{7F3AA261-35CE-431A-92B6-F57A93853950}" destId="{08A91BA7-C609-4369-B36C-459A3F3EEB3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8D0488-C91F-4D22-951A-8EBA591B461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218CFE84-D1DE-4FC1-B260-B2C244871948}">
      <dgm:prSet phldrT="[Text]"/>
      <dgm:spPr/>
      <dgm:t>
        <a:bodyPr/>
        <a:lstStyle/>
        <a:p>
          <a:r>
            <a:rPr lang="ka-GE" dirty="0" smtClean="0"/>
            <a:t>პროპოზიციული კონტენტის შესაქმნელად საჭირო ნიშნების ფუნქციას</a:t>
          </a:r>
          <a:endParaRPr lang="en-US" dirty="0"/>
        </a:p>
      </dgm:t>
    </dgm:pt>
    <dgm:pt modelId="{ED0EAB39-7285-42B3-9F92-45967C29A2C0}" type="parTrans" cxnId="{A164C962-D548-4365-86B9-DE3B9AD23169}">
      <dgm:prSet/>
      <dgm:spPr/>
      <dgm:t>
        <a:bodyPr/>
        <a:lstStyle/>
        <a:p>
          <a:endParaRPr lang="en-US"/>
        </a:p>
      </dgm:t>
    </dgm:pt>
    <dgm:pt modelId="{82486018-16A7-4A4D-A31C-E2F76822FF20}" type="sibTrans" cxnId="{A164C962-D548-4365-86B9-DE3B9AD23169}">
      <dgm:prSet/>
      <dgm:spPr/>
      <dgm:t>
        <a:bodyPr/>
        <a:lstStyle/>
        <a:p>
          <a:endParaRPr lang="en-US"/>
        </a:p>
      </dgm:t>
    </dgm:pt>
    <dgm:pt modelId="{E41ACC68-50F1-4C17-88FF-6AE32EF35493}">
      <dgm:prSet phldrT="[Text]"/>
      <dgm:spPr/>
      <dgm:t>
        <a:bodyPr/>
        <a:lstStyle/>
        <a:p>
          <a:r>
            <a:rPr lang="ka-GE" dirty="0" smtClean="0"/>
            <a:t>ტექსტუალური „პროსოდიული ფოკუსის“ მარკერის ფუნქციას</a:t>
          </a:r>
          <a:endParaRPr lang="en-US" dirty="0"/>
        </a:p>
      </dgm:t>
    </dgm:pt>
    <dgm:pt modelId="{CC0C4874-BAE7-428F-A2A9-A2159D370369}" type="parTrans" cxnId="{01060CAF-874C-4A00-B9EF-64C566957339}">
      <dgm:prSet/>
      <dgm:spPr/>
      <dgm:t>
        <a:bodyPr/>
        <a:lstStyle/>
        <a:p>
          <a:endParaRPr lang="en-US"/>
        </a:p>
      </dgm:t>
    </dgm:pt>
    <dgm:pt modelId="{F2C1F626-4227-408B-BBE5-0C7D69CF39A8}" type="sibTrans" cxnId="{01060CAF-874C-4A00-B9EF-64C566957339}">
      <dgm:prSet/>
      <dgm:spPr/>
      <dgm:t>
        <a:bodyPr/>
        <a:lstStyle/>
        <a:p>
          <a:endParaRPr lang="en-US"/>
        </a:p>
      </dgm:t>
    </dgm:pt>
    <dgm:pt modelId="{6C6B7853-BAA1-4037-B874-5C53B8E3997F}">
      <dgm:prSet phldrT="[Text]"/>
      <dgm:spPr/>
      <dgm:t>
        <a:bodyPr/>
        <a:lstStyle/>
        <a:p>
          <a:r>
            <a:rPr lang="ka-GE" dirty="0" smtClean="0"/>
            <a:t>შეუძლიათ გააძლიერონ და შეცვალონ ტექსტის ემოციური შეფერილობა; </a:t>
          </a:r>
          <a:endParaRPr lang="en-US" dirty="0"/>
        </a:p>
      </dgm:t>
    </dgm:pt>
    <dgm:pt modelId="{89328048-5A8F-47E0-BC38-B4AE4343D714}" type="parTrans" cxnId="{ED7E32D7-0079-4C00-A58A-4D29C68A0CE9}">
      <dgm:prSet/>
      <dgm:spPr/>
      <dgm:t>
        <a:bodyPr/>
        <a:lstStyle/>
        <a:p>
          <a:endParaRPr lang="en-US"/>
        </a:p>
      </dgm:t>
    </dgm:pt>
    <dgm:pt modelId="{F85D328F-6AF6-44EA-A5C2-0D98000027E7}" type="sibTrans" cxnId="{ED7E32D7-0079-4C00-A58A-4D29C68A0CE9}">
      <dgm:prSet/>
      <dgm:spPr/>
      <dgm:t>
        <a:bodyPr/>
        <a:lstStyle/>
        <a:p>
          <a:endParaRPr lang="en-US"/>
        </a:p>
      </dgm:t>
    </dgm:pt>
    <dgm:pt modelId="{2E65B756-5B63-4CBE-8EDF-3FB2010561FF}">
      <dgm:prSet phldrT="[Text]"/>
      <dgm:spPr/>
      <dgm:t>
        <a:bodyPr/>
        <a:lstStyle/>
        <a:p>
          <a:r>
            <a:rPr lang="ka-GE" dirty="0" smtClean="0"/>
            <a:t>გამოხატონ მოსაუბრის დამოკიდებულება ტექსტში განხილული მოვლენის მიმართ</a:t>
          </a:r>
          <a:endParaRPr lang="en-US" dirty="0"/>
        </a:p>
      </dgm:t>
    </dgm:pt>
    <dgm:pt modelId="{49F2A4B9-7CDA-4C9F-B71C-8712EE33531A}" type="parTrans" cxnId="{6106A5CC-D72E-4D25-815C-EFA962ECF388}">
      <dgm:prSet/>
      <dgm:spPr/>
      <dgm:t>
        <a:bodyPr/>
        <a:lstStyle/>
        <a:p>
          <a:endParaRPr lang="en-US"/>
        </a:p>
      </dgm:t>
    </dgm:pt>
    <dgm:pt modelId="{F661B8BB-3E42-4262-8D00-E5CE35E9AC09}" type="sibTrans" cxnId="{6106A5CC-D72E-4D25-815C-EFA962ECF388}">
      <dgm:prSet/>
      <dgm:spPr/>
      <dgm:t>
        <a:bodyPr/>
        <a:lstStyle/>
        <a:p>
          <a:endParaRPr lang="en-US"/>
        </a:p>
      </dgm:t>
    </dgm:pt>
    <dgm:pt modelId="{00C17B34-4C12-411A-AED6-FBC625CA7BDD}" type="pres">
      <dgm:prSet presAssocID="{8B8D0488-C91F-4D22-951A-8EBA591B461C}" presName="Name0" presStyleCnt="0">
        <dgm:presLayoutVars>
          <dgm:chMax val="7"/>
          <dgm:dir/>
          <dgm:animLvl val="lvl"/>
          <dgm:resizeHandles val="exact"/>
        </dgm:presLayoutVars>
      </dgm:prSet>
      <dgm:spPr/>
      <dgm:t>
        <a:bodyPr/>
        <a:lstStyle/>
        <a:p>
          <a:endParaRPr lang="en-US"/>
        </a:p>
      </dgm:t>
    </dgm:pt>
    <dgm:pt modelId="{2EBAE6D7-EA64-4710-A862-F7AA4ED39920}" type="pres">
      <dgm:prSet presAssocID="{218CFE84-D1DE-4FC1-B260-B2C244871948}" presName="circle1" presStyleLbl="node1" presStyleIdx="0" presStyleCnt="3" custLinFactNeighborX="1200" custLinFactNeighborY="1490"/>
      <dgm:spPr/>
    </dgm:pt>
    <dgm:pt modelId="{144B2EEF-A9A8-4607-AAE0-7527346EEC2D}" type="pres">
      <dgm:prSet presAssocID="{218CFE84-D1DE-4FC1-B260-B2C244871948}" presName="space" presStyleCnt="0"/>
      <dgm:spPr/>
    </dgm:pt>
    <dgm:pt modelId="{93B6DA7A-17CC-4030-84C3-35BCCEBC253C}" type="pres">
      <dgm:prSet presAssocID="{218CFE84-D1DE-4FC1-B260-B2C244871948}" presName="rect1" presStyleLbl="alignAcc1" presStyleIdx="0" presStyleCnt="3"/>
      <dgm:spPr/>
      <dgm:t>
        <a:bodyPr/>
        <a:lstStyle/>
        <a:p>
          <a:endParaRPr lang="en-US"/>
        </a:p>
      </dgm:t>
    </dgm:pt>
    <dgm:pt modelId="{216EDECF-AF0E-4945-AFE6-32282D9AB818}" type="pres">
      <dgm:prSet presAssocID="{E41ACC68-50F1-4C17-88FF-6AE32EF35493}" presName="vertSpace2" presStyleLbl="node1" presStyleIdx="0" presStyleCnt="3"/>
      <dgm:spPr/>
    </dgm:pt>
    <dgm:pt modelId="{936368BD-E8C4-4CB4-9B94-7743A63B1460}" type="pres">
      <dgm:prSet presAssocID="{E41ACC68-50F1-4C17-88FF-6AE32EF35493}" presName="circle2" presStyleLbl="node1" presStyleIdx="1" presStyleCnt="3"/>
      <dgm:spPr/>
    </dgm:pt>
    <dgm:pt modelId="{F7B8855E-BAC2-4CAD-BE8A-E0D39B7D58E3}" type="pres">
      <dgm:prSet presAssocID="{E41ACC68-50F1-4C17-88FF-6AE32EF35493}" presName="rect2" presStyleLbl="alignAcc1" presStyleIdx="1" presStyleCnt="3"/>
      <dgm:spPr/>
      <dgm:t>
        <a:bodyPr/>
        <a:lstStyle/>
        <a:p>
          <a:endParaRPr lang="en-US"/>
        </a:p>
      </dgm:t>
    </dgm:pt>
    <dgm:pt modelId="{A4673A79-3C76-4248-97BA-B07EF33F73EF}" type="pres">
      <dgm:prSet presAssocID="{6C6B7853-BAA1-4037-B874-5C53B8E3997F}" presName="vertSpace3" presStyleLbl="node1" presStyleIdx="1" presStyleCnt="3"/>
      <dgm:spPr/>
    </dgm:pt>
    <dgm:pt modelId="{02FE3CEE-3C9C-4DAE-91BE-6450AD142E80}" type="pres">
      <dgm:prSet presAssocID="{6C6B7853-BAA1-4037-B874-5C53B8E3997F}" presName="circle3" presStyleLbl="node1" presStyleIdx="2" presStyleCnt="3"/>
      <dgm:spPr/>
    </dgm:pt>
    <dgm:pt modelId="{E9141424-CC45-47C6-A4FD-B3E178A1E649}" type="pres">
      <dgm:prSet presAssocID="{6C6B7853-BAA1-4037-B874-5C53B8E3997F}" presName="rect3" presStyleLbl="alignAcc1" presStyleIdx="2" presStyleCnt="3"/>
      <dgm:spPr/>
      <dgm:t>
        <a:bodyPr/>
        <a:lstStyle/>
        <a:p>
          <a:endParaRPr lang="en-US"/>
        </a:p>
      </dgm:t>
    </dgm:pt>
    <dgm:pt modelId="{AEA02CA6-41F9-424B-9808-F4078529DF4D}" type="pres">
      <dgm:prSet presAssocID="{218CFE84-D1DE-4FC1-B260-B2C244871948}" presName="rect1ParTx" presStyleLbl="alignAcc1" presStyleIdx="2" presStyleCnt="3">
        <dgm:presLayoutVars>
          <dgm:chMax val="1"/>
          <dgm:bulletEnabled val="1"/>
        </dgm:presLayoutVars>
      </dgm:prSet>
      <dgm:spPr/>
      <dgm:t>
        <a:bodyPr/>
        <a:lstStyle/>
        <a:p>
          <a:endParaRPr lang="en-US"/>
        </a:p>
      </dgm:t>
    </dgm:pt>
    <dgm:pt modelId="{FBE604B8-13C6-481B-A0AF-7EBA35624477}" type="pres">
      <dgm:prSet presAssocID="{218CFE84-D1DE-4FC1-B260-B2C244871948}" presName="rect1ChTx" presStyleLbl="alignAcc1" presStyleIdx="2" presStyleCnt="3">
        <dgm:presLayoutVars>
          <dgm:bulletEnabled val="1"/>
        </dgm:presLayoutVars>
      </dgm:prSet>
      <dgm:spPr/>
      <dgm:t>
        <a:bodyPr/>
        <a:lstStyle/>
        <a:p>
          <a:endParaRPr lang="en-US"/>
        </a:p>
      </dgm:t>
    </dgm:pt>
    <dgm:pt modelId="{AA9D0DFC-96CC-433F-B9FB-4516E459237A}" type="pres">
      <dgm:prSet presAssocID="{E41ACC68-50F1-4C17-88FF-6AE32EF35493}" presName="rect2ParTx" presStyleLbl="alignAcc1" presStyleIdx="2" presStyleCnt="3">
        <dgm:presLayoutVars>
          <dgm:chMax val="1"/>
          <dgm:bulletEnabled val="1"/>
        </dgm:presLayoutVars>
      </dgm:prSet>
      <dgm:spPr/>
      <dgm:t>
        <a:bodyPr/>
        <a:lstStyle/>
        <a:p>
          <a:endParaRPr lang="en-US"/>
        </a:p>
      </dgm:t>
    </dgm:pt>
    <dgm:pt modelId="{21822B62-AF44-410C-A12C-98A77905D9CC}" type="pres">
      <dgm:prSet presAssocID="{E41ACC68-50F1-4C17-88FF-6AE32EF35493}" presName="rect2ChTx" presStyleLbl="alignAcc1" presStyleIdx="2" presStyleCnt="3">
        <dgm:presLayoutVars>
          <dgm:bulletEnabled val="1"/>
        </dgm:presLayoutVars>
      </dgm:prSet>
      <dgm:spPr/>
    </dgm:pt>
    <dgm:pt modelId="{FD90DDD6-4C18-47A9-B78A-EBEF08380662}" type="pres">
      <dgm:prSet presAssocID="{6C6B7853-BAA1-4037-B874-5C53B8E3997F}" presName="rect3ParTx" presStyleLbl="alignAcc1" presStyleIdx="2" presStyleCnt="3">
        <dgm:presLayoutVars>
          <dgm:chMax val="1"/>
          <dgm:bulletEnabled val="1"/>
        </dgm:presLayoutVars>
      </dgm:prSet>
      <dgm:spPr/>
      <dgm:t>
        <a:bodyPr/>
        <a:lstStyle/>
        <a:p>
          <a:endParaRPr lang="en-US"/>
        </a:p>
      </dgm:t>
    </dgm:pt>
    <dgm:pt modelId="{9509ACB7-6147-4FD6-848D-97C0EA6E706D}" type="pres">
      <dgm:prSet presAssocID="{6C6B7853-BAA1-4037-B874-5C53B8E3997F}" presName="rect3ChTx" presStyleLbl="alignAcc1" presStyleIdx="2" presStyleCnt="3">
        <dgm:presLayoutVars>
          <dgm:bulletEnabled val="1"/>
        </dgm:presLayoutVars>
      </dgm:prSet>
      <dgm:spPr/>
      <dgm:t>
        <a:bodyPr/>
        <a:lstStyle/>
        <a:p>
          <a:endParaRPr lang="en-US"/>
        </a:p>
      </dgm:t>
    </dgm:pt>
  </dgm:ptLst>
  <dgm:cxnLst>
    <dgm:cxn modelId="{A164C962-D548-4365-86B9-DE3B9AD23169}" srcId="{8B8D0488-C91F-4D22-951A-8EBA591B461C}" destId="{218CFE84-D1DE-4FC1-B260-B2C244871948}" srcOrd="0" destOrd="0" parTransId="{ED0EAB39-7285-42B3-9F92-45967C29A2C0}" sibTransId="{82486018-16A7-4A4D-A31C-E2F76822FF20}"/>
    <dgm:cxn modelId="{7147AF54-EBFA-4909-87A9-1B26D6B9DA27}" type="presOf" srcId="{2E65B756-5B63-4CBE-8EDF-3FB2010561FF}" destId="{9509ACB7-6147-4FD6-848D-97C0EA6E706D}" srcOrd="0" destOrd="0" presId="urn:microsoft.com/office/officeart/2005/8/layout/target3"/>
    <dgm:cxn modelId="{ED7E32D7-0079-4C00-A58A-4D29C68A0CE9}" srcId="{8B8D0488-C91F-4D22-951A-8EBA591B461C}" destId="{6C6B7853-BAA1-4037-B874-5C53B8E3997F}" srcOrd="2" destOrd="0" parTransId="{89328048-5A8F-47E0-BC38-B4AE4343D714}" sibTransId="{F85D328F-6AF6-44EA-A5C2-0D98000027E7}"/>
    <dgm:cxn modelId="{D1CF35F7-0EE6-455D-BF17-818D87EA9DD7}" type="presOf" srcId="{E41ACC68-50F1-4C17-88FF-6AE32EF35493}" destId="{AA9D0DFC-96CC-433F-B9FB-4516E459237A}" srcOrd="1" destOrd="0" presId="urn:microsoft.com/office/officeart/2005/8/layout/target3"/>
    <dgm:cxn modelId="{8CCCA07D-870C-44D3-A5DE-5E9D83C4D3C7}" type="presOf" srcId="{E41ACC68-50F1-4C17-88FF-6AE32EF35493}" destId="{F7B8855E-BAC2-4CAD-BE8A-E0D39B7D58E3}" srcOrd="0" destOrd="0" presId="urn:microsoft.com/office/officeart/2005/8/layout/target3"/>
    <dgm:cxn modelId="{CEA80438-A1E8-4123-B539-1CD50157ED66}" type="presOf" srcId="{6C6B7853-BAA1-4037-B874-5C53B8E3997F}" destId="{E9141424-CC45-47C6-A4FD-B3E178A1E649}" srcOrd="0" destOrd="0" presId="urn:microsoft.com/office/officeart/2005/8/layout/target3"/>
    <dgm:cxn modelId="{01060CAF-874C-4A00-B9EF-64C566957339}" srcId="{8B8D0488-C91F-4D22-951A-8EBA591B461C}" destId="{E41ACC68-50F1-4C17-88FF-6AE32EF35493}" srcOrd="1" destOrd="0" parTransId="{CC0C4874-BAE7-428F-A2A9-A2159D370369}" sibTransId="{F2C1F626-4227-408B-BBE5-0C7D69CF39A8}"/>
    <dgm:cxn modelId="{62787223-FAB1-44DD-AEEC-83A283D2433E}" type="presOf" srcId="{8B8D0488-C91F-4D22-951A-8EBA591B461C}" destId="{00C17B34-4C12-411A-AED6-FBC625CA7BDD}" srcOrd="0" destOrd="0" presId="urn:microsoft.com/office/officeart/2005/8/layout/target3"/>
    <dgm:cxn modelId="{6106A5CC-D72E-4D25-815C-EFA962ECF388}" srcId="{6C6B7853-BAA1-4037-B874-5C53B8E3997F}" destId="{2E65B756-5B63-4CBE-8EDF-3FB2010561FF}" srcOrd="0" destOrd="0" parTransId="{49F2A4B9-7CDA-4C9F-B71C-8712EE33531A}" sibTransId="{F661B8BB-3E42-4262-8D00-E5CE35E9AC09}"/>
    <dgm:cxn modelId="{AF88063F-2718-4B15-B636-ABC9AE89D7D5}" type="presOf" srcId="{6C6B7853-BAA1-4037-B874-5C53B8E3997F}" destId="{FD90DDD6-4C18-47A9-B78A-EBEF08380662}" srcOrd="1" destOrd="0" presId="urn:microsoft.com/office/officeart/2005/8/layout/target3"/>
    <dgm:cxn modelId="{0CD9CC00-FA83-4070-BCCD-099CA93C37F5}" type="presOf" srcId="{218CFE84-D1DE-4FC1-B260-B2C244871948}" destId="{93B6DA7A-17CC-4030-84C3-35BCCEBC253C}" srcOrd="0" destOrd="0" presId="urn:microsoft.com/office/officeart/2005/8/layout/target3"/>
    <dgm:cxn modelId="{1D8BAB83-211E-4560-89DE-A3662F106B70}" type="presOf" srcId="{218CFE84-D1DE-4FC1-B260-B2C244871948}" destId="{AEA02CA6-41F9-424B-9808-F4078529DF4D}" srcOrd="1" destOrd="0" presId="urn:microsoft.com/office/officeart/2005/8/layout/target3"/>
    <dgm:cxn modelId="{3223ADB7-A9D4-45FB-882C-DF216A9B16F8}" type="presParOf" srcId="{00C17B34-4C12-411A-AED6-FBC625CA7BDD}" destId="{2EBAE6D7-EA64-4710-A862-F7AA4ED39920}" srcOrd="0" destOrd="0" presId="urn:microsoft.com/office/officeart/2005/8/layout/target3"/>
    <dgm:cxn modelId="{A68955D9-37E6-4D8C-92B0-750058EDDE1A}" type="presParOf" srcId="{00C17B34-4C12-411A-AED6-FBC625CA7BDD}" destId="{144B2EEF-A9A8-4607-AAE0-7527346EEC2D}" srcOrd="1" destOrd="0" presId="urn:microsoft.com/office/officeart/2005/8/layout/target3"/>
    <dgm:cxn modelId="{72907DE0-90B5-4EE1-9168-377DC88B1E41}" type="presParOf" srcId="{00C17B34-4C12-411A-AED6-FBC625CA7BDD}" destId="{93B6DA7A-17CC-4030-84C3-35BCCEBC253C}" srcOrd="2" destOrd="0" presId="urn:microsoft.com/office/officeart/2005/8/layout/target3"/>
    <dgm:cxn modelId="{A4C6D14A-580A-4258-BE48-67D17DD972F5}" type="presParOf" srcId="{00C17B34-4C12-411A-AED6-FBC625CA7BDD}" destId="{216EDECF-AF0E-4945-AFE6-32282D9AB818}" srcOrd="3" destOrd="0" presId="urn:microsoft.com/office/officeart/2005/8/layout/target3"/>
    <dgm:cxn modelId="{5303CEE3-B877-4879-9FA2-909293979B12}" type="presParOf" srcId="{00C17B34-4C12-411A-AED6-FBC625CA7BDD}" destId="{936368BD-E8C4-4CB4-9B94-7743A63B1460}" srcOrd="4" destOrd="0" presId="urn:microsoft.com/office/officeart/2005/8/layout/target3"/>
    <dgm:cxn modelId="{B6767624-DB7A-4DF0-ADC6-3DAEDA679616}" type="presParOf" srcId="{00C17B34-4C12-411A-AED6-FBC625CA7BDD}" destId="{F7B8855E-BAC2-4CAD-BE8A-E0D39B7D58E3}" srcOrd="5" destOrd="0" presId="urn:microsoft.com/office/officeart/2005/8/layout/target3"/>
    <dgm:cxn modelId="{9F2F88B5-98B7-4155-A3DB-295C2B575644}" type="presParOf" srcId="{00C17B34-4C12-411A-AED6-FBC625CA7BDD}" destId="{A4673A79-3C76-4248-97BA-B07EF33F73EF}" srcOrd="6" destOrd="0" presId="urn:microsoft.com/office/officeart/2005/8/layout/target3"/>
    <dgm:cxn modelId="{CFC4D4A8-76ED-44CB-B857-4458AB39F407}" type="presParOf" srcId="{00C17B34-4C12-411A-AED6-FBC625CA7BDD}" destId="{02FE3CEE-3C9C-4DAE-91BE-6450AD142E80}" srcOrd="7" destOrd="0" presId="urn:microsoft.com/office/officeart/2005/8/layout/target3"/>
    <dgm:cxn modelId="{F45871C0-0296-4C19-BB09-FA6E06E56780}" type="presParOf" srcId="{00C17B34-4C12-411A-AED6-FBC625CA7BDD}" destId="{E9141424-CC45-47C6-A4FD-B3E178A1E649}" srcOrd="8" destOrd="0" presId="urn:microsoft.com/office/officeart/2005/8/layout/target3"/>
    <dgm:cxn modelId="{6B4C152B-3931-4E84-AAE7-7EBD02CE39FE}" type="presParOf" srcId="{00C17B34-4C12-411A-AED6-FBC625CA7BDD}" destId="{AEA02CA6-41F9-424B-9808-F4078529DF4D}" srcOrd="9" destOrd="0" presId="urn:microsoft.com/office/officeart/2005/8/layout/target3"/>
    <dgm:cxn modelId="{D72CC580-34DE-4B0A-87DB-4E30AB63492F}" type="presParOf" srcId="{00C17B34-4C12-411A-AED6-FBC625CA7BDD}" destId="{FBE604B8-13C6-481B-A0AF-7EBA35624477}" srcOrd="10" destOrd="0" presId="urn:microsoft.com/office/officeart/2005/8/layout/target3"/>
    <dgm:cxn modelId="{B2D2470D-2E67-4630-B9CF-E90B4FC5A76F}" type="presParOf" srcId="{00C17B34-4C12-411A-AED6-FBC625CA7BDD}" destId="{AA9D0DFC-96CC-433F-B9FB-4516E459237A}" srcOrd="11" destOrd="0" presId="urn:microsoft.com/office/officeart/2005/8/layout/target3"/>
    <dgm:cxn modelId="{56F9B59D-96BA-4A78-BC04-87077B90D954}" type="presParOf" srcId="{00C17B34-4C12-411A-AED6-FBC625CA7BDD}" destId="{21822B62-AF44-410C-A12C-98A77905D9CC}" srcOrd="12" destOrd="0" presId="urn:microsoft.com/office/officeart/2005/8/layout/target3"/>
    <dgm:cxn modelId="{7CF770E5-7598-42E5-BF60-587E886CDCCB}" type="presParOf" srcId="{00C17B34-4C12-411A-AED6-FBC625CA7BDD}" destId="{FD90DDD6-4C18-47A9-B78A-EBEF08380662}" srcOrd="13" destOrd="0" presId="urn:microsoft.com/office/officeart/2005/8/layout/target3"/>
    <dgm:cxn modelId="{F9CAC506-0249-433F-9EB6-12C9C93F8BFD}" type="presParOf" srcId="{00C17B34-4C12-411A-AED6-FBC625CA7BDD}" destId="{9509ACB7-6147-4FD6-848D-97C0EA6E706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24CF2B-EB66-441A-88FB-674250F874B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D2901F6-19F9-4E5D-B417-19C3042FA65D}">
      <dgm:prSet phldrT="[Text]"/>
      <dgm:spPr/>
      <dgm:t>
        <a:bodyPr/>
        <a:lstStyle/>
        <a:p>
          <a:r>
            <a:rPr lang="ka-GE" b="1" dirty="0" smtClean="0">
              <a:solidFill>
                <a:srgbClr val="FF0000"/>
              </a:solidFill>
            </a:rPr>
            <a:t>მისაწვდომობა(</a:t>
          </a:r>
          <a:r>
            <a:rPr lang="en-US" dirty="0" smtClean="0">
              <a:solidFill>
                <a:srgbClr val="FF0000"/>
              </a:solidFill>
            </a:rPr>
            <a:t>affordance</a:t>
          </a:r>
          <a:r>
            <a:rPr lang="ka-GE" dirty="0" smtClean="0">
              <a:solidFill>
                <a:srgbClr val="FF0000"/>
              </a:solidFill>
            </a:rPr>
            <a:t>)</a:t>
          </a:r>
          <a:endParaRPr lang="en-US" dirty="0">
            <a:solidFill>
              <a:srgbClr val="FF0000"/>
            </a:solidFill>
          </a:endParaRPr>
        </a:p>
      </dgm:t>
    </dgm:pt>
    <dgm:pt modelId="{D6E04F16-4ED1-4394-8080-4B92DC95BE09}" type="parTrans" cxnId="{E685BDE1-2E79-4C27-B799-3CEADE0E1795}">
      <dgm:prSet/>
      <dgm:spPr/>
      <dgm:t>
        <a:bodyPr/>
        <a:lstStyle/>
        <a:p>
          <a:endParaRPr lang="en-US"/>
        </a:p>
      </dgm:t>
    </dgm:pt>
    <dgm:pt modelId="{6A8E5272-DA08-4C50-A6EF-57A1EE570695}" type="sibTrans" cxnId="{E685BDE1-2E79-4C27-B799-3CEADE0E1795}">
      <dgm:prSet/>
      <dgm:spPr/>
      <dgm:t>
        <a:bodyPr/>
        <a:lstStyle/>
        <a:p>
          <a:endParaRPr lang="en-US"/>
        </a:p>
      </dgm:t>
    </dgm:pt>
    <dgm:pt modelId="{DBC8D6D6-A892-467E-A548-3D6B37846516}">
      <dgm:prSet phldrT="[Text]"/>
      <dgm:spPr/>
      <dgm:t>
        <a:bodyPr/>
        <a:lstStyle/>
        <a:p>
          <a:r>
            <a:rPr lang="ka-GE" dirty="0" smtClean="0">
              <a:solidFill>
                <a:schemeClr val="tx1"/>
              </a:solidFill>
            </a:rPr>
            <a:t>„ხელმისაწვდომობა ობიექტის მენტალური ინტერპრეტაციის შედეგია,რომელიც დამყარებულია ჩვენ წარსულ ცოდნასა და გამოცდილებაზე და უკავშირდება ჩვენს მიერ სამყაროსა და სხვადასხვა ობიექტების აღქმას“(ნორმანი, 1988)</a:t>
          </a:r>
          <a:endParaRPr lang="en-US" dirty="0">
            <a:solidFill>
              <a:srgbClr val="FF0000"/>
            </a:solidFill>
          </a:endParaRPr>
        </a:p>
      </dgm:t>
    </dgm:pt>
    <dgm:pt modelId="{0B4B1408-E4E5-4C3B-9695-DAFDE59037B3}" type="parTrans" cxnId="{04EC25A5-83AA-45C5-9628-620F9A4FC145}">
      <dgm:prSet/>
      <dgm:spPr/>
      <dgm:t>
        <a:bodyPr/>
        <a:lstStyle/>
        <a:p>
          <a:endParaRPr lang="en-US"/>
        </a:p>
      </dgm:t>
    </dgm:pt>
    <dgm:pt modelId="{92C8386B-380C-49A6-9C01-9D2CE0554176}" type="sibTrans" cxnId="{04EC25A5-83AA-45C5-9628-620F9A4FC145}">
      <dgm:prSet/>
      <dgm:spPr/>
      <dgm:t>
        <a:bodyPr/>
        <a:lstStyle/>
        <a:p>
          <a:endParaRPr lang="en-US"/>
        </a:p>
      </dgm:t>
    </dgm:pt>
    <dgm:pt modelId="{3E7D22E5-0C9C-4A7E-B1F2-71C808995B55}">
      <dgm:prSet phldrT="[Text]"/>
      <dgm:spPr/>
      <dgm:t>
        <a:bodyPr/>
        <a:lstStyle/>
        <a:p>
          <a:r>
            <a:rPr lang="ka-GE" b="1" dirty="0" smtClean="0">
              <a:solidFill>
                <a:srgbClr val="FF0000"/>
              </a:solidFill>
            </a:rPr>
            <a:t>სემიოტიკური რელევანტობა</a:t>
          </a:r>
          <a:r>
            <a:rPr lang="ka-GE" dirty="0" smtClean="0">
              <a:solidFill>
                <a:srgbClr val="FF0000"/>
              </a:solidFill>
            </a:rPr>
            <a:t>(</a:t>
          </a:r>
          <a:r>
            <a:rPr lang="en-US" dirty="0" smtClean="0">
              <a:solidFill>
                <a:srgbClr val="FF0000"/>
              </a:solidFill>
            </a:rPr>
            <a:t>Semiotic relevance</a:t>
          </a:r>
          <a:r>
            <a:rPr lang="ka-GE" dirty="0" smtClean="0">
              <a:solidFill>
                <a:srgbClr val="FF0000"/>
              </a:solidFill>
            </a:rPr>
            <a:t>)</a:t>
          </a:r>
          <a:endParaRPr lang="en-US" dirty="0">
            <a:solidFill>
              <a:srgbClr val="FF0000"/>
            </a:solidFill>
          </a:endParaRPr>
        </a:p>
      </dgm:t>
    </dgm:pt>
    <dgm:pt modelId="{A449C247-3628-44C1-9F0C-DA77AE5722B6}" type="parTrans" cxnId="{FE1AA4E6-41A6-4F1C-8FAF-CA6EE53E2B08}">
      <dgm:prSet/>
      <dgm:spPr/>
      <dgm:t>
        <a:bodyPr/>
        <a:lstStyle/>
        <a:p>
          <a:endParaRPr lang="en-US"/>
        </a:p>
      </dgm:t>
    </dgm:pt>
    <dgm:pt modelId="{E832222A-2162-44B4-A7B0-E61BABF53667}" type="sibTrans" cxnId="{FE1AA4E6-41A6-4F1C-8FAF-CA6EE53E2B08}">
      <dgm:prSet/>
      <dgm:spPr/>
      <dgm:t>
        <a:bodyPr/>
        <a:lstStyle/>
        <a:p>
          <a:endParaRPr lang="en-US"/>
        </a:p>
      </dgm:t>
    </dgm:pt>
    <dgm:pt modelId="{43D4CE54-C9E2-4605-AD89-F208CC5578DA}">
      <dgm:prSet phldrT="[Text]"/>
      <dgm:spPr/>
      <dgm:t>
        <a:bodyPr/>
        <a:lstStyle/>
        <a:p>
          <a:r>
            <a:rPr lang="en-US" b="1" dirty="0" smtClean="0">
              <a:solidFill>
                <a:srgbClr val="FF0000"/>
              </a:solidFill>
            </a:rPr>
            <a:t>X</a:t>
          </a:r>
          <a:r>
            <a:rPr lang="ka-GE" dirty="0" smtClean="0">
              <a:solidFill>
                <a:schemeClr val="tx1"/>
              </a:solidFill>
            </a:rPr>
            <a:t>-ის ნიშანი</a:t>
          </a:r>
          <a:r>
            <a:rPr lang="en-US" dirty="0" smtClean="0">
              <a:solidFill>
                <a:schemeClr val="tx1"/>
              </a:solidFill>
            </a:rPr>
            <a:t> </a:t>
          </a:r>
          <a:r>
            <a:rPr lang="en-US" b="1" dirty="0" smtClean="0">
              <a:solidFill>
                <a:srgbClr val="FF0000"/>
              </a:solidFill>
            </a:rPr>
            <a:t>Y</a:t>
          </a:r>
          <a:r>
            <a:rPr lang="ka-GE" dirty="0" smtClean="0">
              <a:solidFill>
                <a:schemeClr val="tx1"/>
              </a:solidFill>
            </a:rPr>
            <a:t>-ის ნიშანია</a:t>
          </a:r>
          <a:endParaRPr lang="en-US" dirty="0">
            <a:solidFill>
              <a:schemeClr val="tx1"/>
            </a:solidFill>
          </a:endParaRPr>
        </a:p>
      </dgm:t>
    </dgm:pt>
    <dgm:pt modelId="{93733D8E-5C4B-4A45-976A-EDE5DDFC0513}" type="parTrans" cxnId="{B8657CBD-FAC6-44A6-B81B-62ADCE506445}">
      <dgm:prSet/>
      <dgm:spPr/>
      <dgm:t>
        <a:bodyPr/>
        <a:lstStyle/>
        <a:p>
          <a:endParaRPr lang="en-US"/>
        </a:p>
      </dgm:t>
    </dgm:pt>
    <dgm:pt modelId="{F0398ED0-9CAA-449C-9570-3A4AEF07748B}" type="sibTrans" cxnId="{B8657CBD-FAC6-44A6-B81B-62ADCE506445}">
      <dgm:prSet/>
      <dgm:spPr/>
      <dgm:t>
        <a:bodyPr/>
        <a:lstStyle/>
        <a:p>
          <a:endParaRPr lang="en-US"/>
        </a:p>
      </dgm:t>
    </dgm:pt>
    <dgm:pt modelId="{1B1C3B8E-D5F3-4F69-8441-EBBF87F9B7ED}">
      <dgm:prSet phldrT="[Text]"/>
      <dgm:spPr/>
      <dgm:t>
        <a:bodyPr/>
        <a:lstStyle/>
        <a:p>
          <a:r>
            <a:rPr lang="en-US" b="1" dirty="0" smtClean="0">
              <a:solidFill>
                <a:srgbClr val="FF0000"/>
              </a:solidFill>
            </a:rPr>
            <a:t>Y</a:t>
          </a:r>
          <a:r>
            <a:rPr lang="ka-GE" dirty="0" smtClean="0">
              <a:solidFill>
                <a:schemeClr val="tx1"/>
              </a:solidFill>
            </a:rPr>
            <a:t>-ის მნიშვნელობა</a:t>
          </a:r>
          <a:r>
            <a:rPr lang="en-US" b="1" dirty="0" smtClean="0">
              <a:solidFill>
                <a:srgbClr val="FF0000"/>
              </a:solidFill>
            </a:rPr>
            <a:t> X</a:t>
          </a:r>
          <a:r>
            <a:rPr lang="ka-GE" dirty="0" smtClean="0">
              <a:solidFill>
                <a:schemeClr val="tx1"/>
              </a:solidFill>
            </a:rPr>
            <a:t>-ის მნიშვნელობაა</a:t>
          </a:r>
          <a:endParaRPr lang="en-US" dirty="0">
            <a:solidFill>
              <a:schemeClr val="tx1"/>
            </a:solidFill>
          </a:endParaRPr>
        </a:p>
      </dgm:t>
    </dgm:pt>
    <dgm:pt modelId="{6DCD394F-E3EB-405A-84C4-5D5585A3BF50}" type="parTrans" cxnId="{733198EE-9651-4CFE-9690-8CBBBDBE37D5}">
      <dgm:prSet/>
      <dgm:spPr/>
      <dgm:t>
        <a:bodyPr/>
        <a:lstStyle/>
        <a:p>
          <a:endParaRPr lang="en-US"/>
        </a:p>
      </dgm:t>
    </dgm:pt>
    <dgm:pt modelId="{4B2CA203-7220-4E1B-8607-E9B386AF9018}" type="sibTrans" cxnId="{733198EE-9651-4CFE-9690-8CBBBDBE37D5}">
      <dgm:prSet/>
      <dgm:spPr/>
      <dgm:t>
        <a:bodyPr/>
        <a:lstStyle/>
        <a:p>
          <a:endParaRPr lang="en-US"/>
        </a:p>
      </dgm:t>
    </dgm:pt>
    <dgm:pt modelId="{9924AE3D-834C-4801-95FC-D3C9BA1B8FBC}">
      <dgm:prSet phldrT="[Text]"/>
      <dgm:spPr/>
      <dgm:t>
        <a:bodyPr/>
        <a:lstStyle/>
        <a:p>
          <a:endParaRPr lang="en-US" dirty="0">
            <a:solidFill>
              <a:schemeClr val="tx1"/>
            </a:solidFill>
          </a:endParaRPr>
        </a:p>
      </dgm:t>
    </dgm:pt>
    <dgm:pt modelId="{354395FD-44EB-425D-A65B-387202DD896B}" type="parTrans" cxnId="{DE328BE8-5237-4402-8238-D9A1B52E28B7}">
      <dgm:prSet/>
      <dgm:spPr/>
      <dgm:t>
        <a:bodyPr/>
        <a:lstStyle/>
        <a:p>
          <a:endParaRPr lang="en-US"/>
        </a:p>
      </dgm:t>
    </dgm:pt>
    <dgm:pt modelId="{760E4F3E-6A52-42D4-9F9F-29FADB3CB624}" type="sibTrans" cxnId="{DE328BE8-5237-4402-8238-D9A1B52E28B7}">
      <dgm:prSet/>
      <dgm:spPr/>
      <dgm:t>
        <a:bodyPr/>
        <a:lstStyle/>
        <a:p>
          <a:endParaRPr lang="en-US"/>
        </a:p>
      </dgm:t>
    </dgm:pt>
    <dgm:pt modelId="{D3DB473F-2E16-4714-9D99-B25084CC623E}" type="pres">
      <dgm:prSet presAssocID="{C024CF2B-EB66-441A-88FB-674250F874BA}" presName="Name0" presStyleCnt="0">
        <dgm:presLayoutVars>
          <dgm:dir/>
          <dgm:animLvl val="lvl"/>
          <dgm:resizeHandles/>
        </dgm:presLayoutVars>
      </dgm:prSet>
      <dgm:spPr/>
      <dgm:t>
        <a:bodyPr/>
        <a:lstStyle/>
        <a:p>
          <a:endParaRPr lang="en-US"/>
        </a:p>
      </dgm:t>
    </dgm:pt>
    <dgm:pt modelId="{C23B2B11-9054-4606-A704-BBAE6817046F}" type="pres">
      <dgm:prSet presAssocID="{7D2901F6-19F9-4E5D-B417-19C3042FA65D}" presName="linNode" presStyleCnt="0"/>
      <dgm:spPr/>
    </dgm:pt>
    <dgm:pt modelId="{9127E3ED-2783-4F71-8028-C0BA9827D92A}" type="pres">
      <dgm:prSet presAssocID="{7D2901F6-19F9-4E5D-B417-19C3042FA65D}" presName="parentShp" presStyleLbl="node1" presStyleIdx="0" presStyleCnt="2" custScaleX="145335" custScaleY="86615">
        <dgm:presLayoutVars>
          <dgm:bulletEnabled val="1"/>
        </dgm:presLayoutVars>
      </dgm:prSet>
      <dgm:spPr/>
      <dgm:t>
        <a:bodyPr/>
        <a:lstStyle/>
        <a:p>
          <a:endParaRPr lang="en-US"/>
        </a:p>
      </dgm:t>
    </dgm:pt>
    <dgm:pt modelId="{DD4DB682-1874-4EEF-A335-A3AB8ED2BC65}" type="pres">
      <dgm:prSet presAssocID="{7D2901F6-19F9-4E5D-B417-19C3042FA65D}" presName="childShp" presStyleLbl="bgAccFollowNode1" presStyleIdx="0" presStyleCnt="2">
        <dgm:presLayoutVars>
          <dgm:bulletEnabled val="1"/>
        </dgm:presLayoutVars>
      </dgm:prSet>
      <dgm:spPr/>
      <dgm:t>
        <a:bodyPr/>
        <a:lstStyle/>
        <a:p>
          <a:endParaRPr lang="en-US"/>
        </a:p>
      </dgm:t>
    </dgm:pt>
    <dgm:pt modelId="{81F4AAAE-EB1D-4AC2-BB03-D0D8AF8D752F}" type="pres">
      <dgm:prSet presAssocID="{6A8E5272-DA08-4C50-A6EF-57A1EE570695}" presName="spacing" presStyleCnt="0"/>
      <dgm:spPr/>
    </dgm:pt>
    <dgm:pt modelId="{70A83930-01DE-4C1F-B251-07B0D274D70A}" type="pres">
      <dgm:prSet presAssocID="{3E7D22E5-0C9C-4A7E-B1F2-71C808995B55}" presName="linNode" presStyleCnt="0"/>
      <dgm:spPr/>
    </dgm:pt>
    <dgm:pt modelId="{D41159A6-D88C-418F-8CB9-05DCF030AA78}" type="pres">
      <dgm:prSet presAssocID="{3E7D22E5-0C9C-4A7E-B1F2-71C808995B55}" presName="parentShp" presStyleLbl="node1" presStyleIdx="1" presStyleCnt="2" custScaleX="147069" custScaleY="86589" custLinFactNeighborX="-81" custLinFactNeighborY="-3503">
        <dgm:presLayoutVars>
          <dgm:bulletEnabled val="1"/>
        </dgm:presLayoutVars>
      </dgm:prSet>
      <dgm:spPr/>
      <dgm:t>
        <a:bodyPr/>
        <a:lstStyle/>
        <a:p>
          <a:endParaRPr lang="en-US"/>
        </a:p>
      </dgm:t>
    </dgm:pt>
    <dgm:pt modelId="{F881C60E-A366-46C8-91C7-42B60D52532F}" type="pres">
      <dgm:prSet presAssocID="{3E7D22E5-0C9C-4A7E-B1F2-71C808995B55}" presName="childShp" presStyleLbl="bgAccFollowNode1" presStyleIdx="1" presStyleCnt="2">
        <dgm:presLayoutVars>
          <dgm:bulletEnabled val="1"/>
        </dgm:presLayoutVars>
      </dgm:prSet>
      <dgm:spPr/>
      <dgm:t>
        <a:bodyPr/>
        <a:lstStyle/>
        <a:p>
          <a:endParaRPr lang="en-US"/>
        </a:p>
      </dgm:t>
    </dgm:pt>
  </dgm:ptLst>
  <dgm:cxnLst>
    <dgm:cxn modelId="{E40D47E2-66B3-46A4-93DF-0326143A4470}" type="presOf" srcId="{C024CF2B-EB66-441A-88FB-674250F874BA}" destId="{D3DB473F-2E16-4714-9D99-B25084CC623E}" srcOrd="0" destOrd="0" presId="urn:microsoft.com/office/officeart/2005/8/layout/vList6"/>
    <dgm:cxn modelId="{B8657CBD-FAC6-44A6-B81B-62ADCE506445}" srcId="{3E7D22E5-0C9C-4A7E-B1F2-71C808995B55}" destId="{43D4CE54-C9E2-4605-AD89-F208CC5578DA}" srcOrd="1" destOrd="0" parTransId="{93733D8E-5C4B-4A45-976A-EDE5DDFC0513}" sibTransId="{F0398ED0-9CAA-449C-9570-3A4AEF07748B}"/>
    <dgm:cxn modelId="{204FD631-63AB-4FEA-B327-4E015E9C04C3}" type="presOf" srcId="{3E7D22E5-0C9C-4A7E-B1F2-71C808995B55}" destId="{D41159A6-D88C-418F-8CB9-05DCF030AA78}" srcOrd="0" destOrd="0" presId="urn:microsoft.com/office/officeart/2005/8/layout/vList6"/>
    <dgm:cxn modelId="{53533DB1-5F30-486F-8C92-2B691388A6C9}" type="presOf" srcId="{7D2901F6-19F9-4E5D-B417-19C3042FA65D}" destId="{9127E3ED-2783-4F71-8028-C0BA9827D92A}" srcOrd="0" destOrd="0" presId="urn:microsoft.com/office/officeart/2005/8/layout/vList6"/>
    <dgm:cxn modelId="{681835A5-3A35-4734-B8E5-C80DE143DEC1}" type="presOf" srcId="{1B1C3B8E-D5F3-4F69-8441-EBBF87F9B7ED}" destId="{F881C60E-A366-46C8-91C7-42B60D52532F}" srcOrd="0" destOrd="2" presId="urn:microsoft.com/office/officeart/2005/8/layout/vList6"/>
    <dgm:cxn modelId="{B18B80E1-A4BD-4391-96A4-786965ACD66E}" type="presOf" srcId="{9924AE3D-834C-4801-95FC-D3C9BA1B8FBC}" destId="{F881C60E-A366-46C8-91C7-42B60D52532F}" srcOrd="0" destOrd="0" presId="urn:microsoft.com/office/officeart/2005/8/layout/vList6"/>
    <dgm:cxn modelId="{E2A2C4C1-5BE2-477C-8057-872EF5D62B17}" type="presOf" srcId="{43D4CE54-C9E2-4605-AD89-F208CC5578DA}" destId="{F881C60E-A366-46C8-91C7-42B60D52532F}" srcOrd="0" destOrd="1" presId="urn:microsoft.com/office/officeart/2005/8/layout/vList6"/>
    <dgm:cxn modelId="{F87DD2AA-B71C-43DF-AD7E-C0D03FAE4595}" type="presOf" srcId="{DBC8D6D6-A892-467E-A548-3D6B37846516}" destId="{DD4DB682-1874-4EEF-A335-A3AB8ED2BC65}" srcOrd="0" destOrd="0" presId="urn:microsoft.com/office/officeart/2005/8/layout/vList6"/>
    <dgm:cxn modelId="{04EC25A5-83AA-45C5-9628-620F9A4FC145}" srcId="{7D2901F6-19F9-4E5D-B417-19C3042FA65D}" destId="{DBC8D6D6-A892-467E-A548-3D6B37846516}" srcOrd="0" destOrd="0" parTransId="{0B4B1408-E4E5-4C3B-9695-DAFDE59037B3}" sibTransId="{92C8386B-380C-49A6-9C01-9D2CE0554176}"/>
    <dgm:cxn modelId="{FE1AA4E6-41A6-4F1C-8FAF-CA6EE53E2B08}" srcId="{C024CF2B-EB66-441A-88FB-674250F874BA}" destId="{3E7D22E5-0C9C-4A7E-B1F2-71C808995B55}" srcOrd="1" destOrd="0" parTransId="{A449C247-3628-44C1-9F0C-DA77AE5722B6}" sibTransId="{E832222A-2162-44B4-A7B0-E61BABF53667}"/>
    <dgm:cxn modelId="{DE328BE8-5237-4402-8238-D9A1B52E28B7}" srcId="{3E7D22E5-0C9C-4A7E-B1F2-71C808995B55}" destId="{9924AE3D-834C-4801-95FC-D3C9BA1B8FBC}" srcOrd="0" destOrd="0" parTransId="{354395FD-44EB-425D-A65B-387202DD896B}" sibTransId="{760E4F3E-6A52-42D4-9F9F-29FADB3CB624}"/>
    <dgm:cxn modelId="{733198EE-9651-4CFE-9690-8CBBBDBE37D5}" srcId="{3E7D22E5-0C9C-4A7E-B1F2-71C808995B55}" destId="{1B1C3B8E-D5F3-4F69-8441-EBBF87F9B7ED}" srcOrd="2" destOrd="0" parTransId="{6DCD394F-E3EB-405A-84C4-5D5585A3BF50}" sibTransId="{4B2CA203-7220-4E1B-8607-E9B386AF9018}"/>
    <dgm:cxn modelId="{E685BDE1-2E79-4C27-B799-3CEADE0E1795}" srcId="{C024CF2B-EB66-441A-88FB-674250F874BA}" destId="{7D2901F6-19F9-4E5D-B417-19C3042FA65D}" srcOrd="0" destOrd="0" parTransId="{D6E04F16-4ED1-4394-8080-4B92DC95BE09}" sibTransId="{6A8E5272-DA08-4C50-A6EF-57A1EE570695}"/>
    <dgm:cxn modelId="{AD771FB6-BDCE-4025-B183-D66BAEAFF23C}" type="presParOf" srcId="{D3DB473F-2E16-4714-9D99-B25084CC623E}" destId="{C23B2B11-9054-4606-A704-BBAE6817046F}" srcOrd="0" destOrd="0" presId="urn:microsoft.com/office/officeart/2005/8/layout/vList6"/>
    <dgm:cxn modelId="{EC5864E3-EB38-43C0-8103-B23085BF15BF}" type="presParOf" srcId="{C23B2B11-9054-4606-A704-BBAE6817046F}" destId="{9127E3ED-2783-4F71-8028-C0BA9827D92A}" srcOrd="0" destOrd="0" presId="urn:microsoft.com/office/officeart/2005/8/layout/vList6"/>
    <dgm:cxn modelId="{BBE640A3-10FA-48F3-8AA2-F4391D98A990}" type="presParOf" srcId="{C23B2B11-9054-4606-A704-BBAE6817046F}" destId="{DD4DB682-1874-4EEF-A335-A3AB8ED2BC65}" srcOrd="1" destOrd="0" presId="urn:microsoft.com/office/officeart/2005/8/layout/vList6"/>
    <dgm:cxn modelId="{7B9F7E52-3699-404C-9384-CF8D12963BD2}" type="presParOf" srcId="{D3DB473F-2E16-4714-9D99-B25084CC623E}" destId="{81F4AAAE-EB1D-4AC2-BB03-D0D8AF8D752F}" srcOrd="1" destOrd="0" presId="urn:microsoft.com/office/officeart/2005/8/layout/vList6"/>
    <dgm:cxn modelId="{A68E0002-9CF8-4B0D-91FF-500C0DC1F7C2}" type="presParOf" srcId="{D3DB473F-2E16-4714-9D99-B25084CC623E}" destId="{70A83930-01DE-4C1F-B251-07B0D274D70A}" srcOrd="2" destOrd="0" presId="urn:microsoft.com/office/officeart/2005/8/layout/vList6"/>
    <dgm:cxn modelId="{99E1D8BF-812F-4C31-B0F3-E3F556D8CEE1}" type="presParOf" srcId="{70A83930-01DE-4C1F-B251-07B0D274D70A}" destId="{D41159A6-D88C-418F-8CB9-05DCF030AA78}" srcOrd="0" destOrd="0" presId="urn:microsoft.com/office/officeart/2005/8/layout/vList6"/>
    <dgm:cxn modelId="{33FB6C2F-551E-44D1-8A90-A962AE2D2B35}" type="presParOf" srcId="{70A83930-01DE-4C1F-B251-07B0D274D70A}" destId="{F881C60E-A366-46C8-91C7-42B60D52532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EFD9A-81D7-41FA-992C-35FA1D47D1B3}"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E676A998-E0DD-4710-8BB8-D38C398F65D8}">
      <dgm:prSet phldrT="[Text]" custT="1"/>
      <dgm:spPr/>
      <dgm:t>
        <a:bodyPr/>
        <a:lstStyle/>
        <a:p>
          <a:r>
            <a:rPr lang="ka-GE" sz="1600" b="1" dirty="0" smtClean="0">
              <a:solidFill>
                <a:schemeClr val="tx1"/>
              </a:solidFill>
              <a:latin typeface="+mn-lt"/>
            </a:rPr>
            <a:t>თეთრი-</a:t>
          </a:r>
          <a:r>
            <a:rPr lang="ka-GE" sz="1600" dirty="0" smtClean="0">
              <a:solidFill>
                <a:schemeClr val="tx1"/>
              </a:solidFill>
              <a:latin typeface="+mn-lt"/>
            </a:rPr>
            <a:t> წმინდა სიყვარული (მშობლის შვილის მიმართ)</a:t>
          </a:r>
          <a:endParaRPr lang="en-US" sz="1600" dirty="0">
            <a:solidFill>
              <a:schemeClr val="tx1"/>
            </a:solidFill>
            <a:latin typeface="+mn-lt"/>
          </a:endParaRPr>
        </a:p>
      </dgm:t>
    </dgm:pt>
    <dgm:pt modelId="{6E176C27-AA4C-421C-8B3D-91631971D091}" type="parTrans" cxnId="{D438D026-F4A6-445C-AE30-042BA237C19A}">
      <dgm:prSet/>
      <dgm:spPr/>
      <dgm:t>
        <a:bodyPr/>
        <a:lstStyle/>
        <a:p>
          <a:endParaRPr lang="en-US"/>
        </a:p>
      </dgm:t>
    </dgm:pt>
    <dgm:pt modelId="{5FEC6731-8E34-475F-9696-F55151396918}" type="sibTrans" cxnId="{D438D026-F4A6-445C-AE30-042BA237C19A}">
      <dgm:prSet/>
      <dgm:spPr/>
      <dgm:t>
        <a:bodyPr/>
        <a:lstStyle/>
        <a:p>
          <a:endParaRPr lang="en-US"/>
        </a:p>
      </dgm:t>
    </dgm:pt>
    <dgm:pt modelId="{2FBD6DD1-91DB-475F-8F8E-8B10999E2149}">
      <dgm:prSet custT="1"/>
      <dgm:spPr/>
      <dgm:t>
        <a:bodyPr/>
        <a:lstStyle/>
        <a:p>
          <a:r>
            <a:rPr lang="ka-GE" sz="1600" b="1" dirty="0" smtClean="0">
              <a:solidFill>
                <a:schemeClr val="tx1"/>
              </a:solidFill>
              <a:latin typeface="+mn-lt"/>
            </a:rPr>
            <a:t>წითელი-</a:t>
          </a:r>
          <a:r>
            <a:rPr lang="ka-GE" sz="1600" dirty="0" smtClean="0">
              <a:solidFill>
                <a:schemeClr val="tx1"/>
              </a:solidFill>
              <a:latin typeface="+mn-lt"/>
            </a:rPr>
            <a:t> მგზნებარე სიყვარული(ხორციელი)</a:t>
          </a:r>
          <a:endParaRPr lang="en-US" sz="1600" dirty="0">
            <a:solidFill>
              <a:schemeClr val="tx1"/>
            </a:solidFill>
            <a:latin typeface="+mn-lt"/>
          </a:endParaRPr>
        </a:p>
      </dgm:t>
    </dgm:pt>
    <dgm:pt modelId="{4E5AE958-5F51-4215-9055-79DDB1E93678}" type="parTrans" cxnId="{0826733B-D216-405C-81AC-EFD3240DFEFE}">
      <dgm:prSet/>
      <dgm:spPr/>
      <dgm:t>
        <a:bodyPr/>
        <a:lstStyle/>
        <a:p>
          <a:endParaRPr lang="en-US"/>
        </a:p>
      </dgm:t>
    </dgm:pt>
    <dgm:pt modelId="{9137568E-974F-46FB-AA0E-57BBAAFE6C08}" type="sibTrans" cxnId="{0826733B-D216-405C-81AC-EFD3240DFEFE}">
      <dgm:prSet/>
      <dgm:spPr/>
      <dgm:t>
        <a:bodyPr/>
        <a:lstStyle/>
        <a:p>
          <a:endParaRPr lang="en-US"/>
        </a:p>
      </dgm:t>
    </dgm:pt>
    <dgm:pt modelId="{2F294FE8-6B77-47B3-AF2F-ABCF6BAAE758}">
      <dgm:prSet custT="1"/>
      <dgm:spPr/>
      <dgm:t>
        <a:bodyPr/>
        <a:lstStyle/>
        <a:p>
          <a:r>
            <a:rPr lang="ka-GE" sz="1600" b="1" dirty="0" smtClean="0">
              <a:solidFill>
                <a:schemeClr val="tx1"/>
              </a:solidFill>
              <a:latin typeface="+mn-lt"/>
            </a:rPr>
            <a:t>შავი</a:t>
          </a:r>
          <a:r>
            <a:rPr lang="ka-GE" sz="1600" dirty="0" smtClean="0">
              <a:solidFill>
                <a:schemeClr val="tx1"/>
              </a:solidFill>
              <a:latin typeface="+mn-lt"/>
            </a:rPr>
            <a:t>- მწუხარება/თანაგრძნობა</a:t>
          </a:r>
          <a:endParaRPr lang="en-US" sz="1600" dirty="0">
            <a:solidFill>
              <a:schemeClr val="tx1"/>
            </a:solidFill>
            <a:latin typeface="+mn-lt"/>
          </a:endParaRPr>
        </a:p>
      </dgm:t>
    </dgm:pt>
    <dgm:pt modelId="{57659D8A-E11B-42B6-AF09-C8ABAAFCAD61}" type="parTrans" cxnId="{6BB84B82-9660-4D96-8112-B475586CC796}">
      <dgm:prSet/>
      <dgm:spPr/>
      <dgm:t>
        <a:bodyPr/>
        <a:lstStyle/>
        <a:p>
          <a:endParaRPr lang="en-US"/>
        </a:p>
      </dgm:t>
    </dgm:pt>
    <dgm:pt modelId="{4AB82B52-D3C0-4D6C-83DF-AF32A57D0710}" type="sibTrans" cxnId="{6BB84B82-9660-4D96-8112-B475586CC796}">
      <dgm:prSet/>
      <dgm:spPr/>
      <dgm:t>
        <a:bodyPr/>
        <a:lstStyle/>
        <a:p>
          <a:endParaRPr lang="en-US"/>
        </a:p>
      </dgm:t>
    </dgm:pt>
    <dgm:pt modelId="{27BE50BC-5644-41EB-BD37-36B0C785C5C5}">
      <dgm:prSet custT="1"/>
      <dgm:spPr/>
      <dgm:t>
        <a:bodyPr/>
        <a:lstStyle/>
        <a:p>
          <a:r>
            <a:rPr lang="ka-GE" sz="1600" b="1" dirty="0" smtClean="0">
              <a:solidFill>
                <a:schemeClr val="tx1"/>
              </a:solidFill>
              <a:latin typeface="+mn-lt"/>
            </a:rPr>
            <a:t>ყვითელი</a:t>
          </a:r>
          <a:r>
            <a:rPr lang="ka-GE" sz="1600" dirty="0" smtClean="0">
              <a:solidFill>
                <a:schemeClr val="tx1"/>
              </a:solidFill>
              <a:latin typeface="+mn-lt"/>
            </a:rPr>
            <a:t> -ბედნიერება და მეგობრობა</a:t>
          </a:r>
          <a:endParaRPr lang="en-US" sz="1600" dirty="0">
            <a:solidFill>
              <a:schemeClr val="tx1"/>
            </a:solidFill>
            <a:latin typeface="+mn-lt"/>
          </a:endParaRPr>
        </a:p>
      </dgm:t>
    </dgm:pt>
    <dgm:pt modelId="{EE7C7180-D6D2-4D28-B83F-7923FB40A151}" type="parTrans" cxnId="{AC06A0AF-FA7B-404A-9A89-3E2694A3A059}">
      <dgm:prSet/>
      <dgm:spPr/>
      <dgm:t>
        <a:bodyPr/>
        <a:lstStyle/>
        <a:p>
          <a:endParaRPr lang="en-US"/>
        </a:p>
      </dgm:t>
    </dgm:pt>
    <dgm:pt modelId="{CCDF612C-8374-4822-AFB2-DD45EFF82F8E}" type="sibTrans" cxnId="{AC06A0AF-FA7B-404A-9A89-3E2694A3A059}">
      <dgm:prSet/>
      <dgm:spPr/>
      <dgm:t>
        <a:bodyPr/>
        <a:lstStyle/>
        <a:p>
          <a:endParaRPr lang="en-US"/>
        </a:p>
      </dgm:t>
    </dgm:pt>
    <dgm:pt modelId="{58C653B9-58F9-45F2-92C6-183EC1F044C6}">
      <dgm:prSet custT="1"/>
      <dgm:spPr/>
      <dgm:t>
        <a:bodyPr/>
        <a:lstStyle/>
        <a:p>
          <a:r>
            <a:rPr lang="ka-GE" sz="1600" b="1" dirty="0" smtClean="0">
              <a:solidFill>
                <a:schemeClr val="tx1"/>
              </a:solidFill>
              <a:latin typeface="+mn-lt"/>
            </a:rPr>
            <a:t>მწვანე</a:t>
          </a:r>
          <a:r>
            <a:rPr lang="ka-GE" sz="1600" dirty="0" smtClean="0">
              <a:solidFill>
                <a:schemeClr val="tx1"/>
              </a:solidFill>
              <a:latin typeface="+mn-lt"/>
            </a:rPr>
            <a:t>- ეჭვიანობისა და ჯანმრთელი ცხოვრება</a:t>
          </a:r>
          <a:endParaRPr lang="en-US" sz="1600" dirty="0">
            <a:solidFill>
              <a:schemeClr val="tx1"/>
            </a:solidFill>
            <a:latin typeface="+mn-lt"/>
          </a:endParaRPr>
        </a:p>
      </dgm:t>
    </dgm:pt>
    <dgm:pt modelId="{208C5EAF-DD6C-4224-9E7C-1800E8590B23}" type="parTrans" cxnId="{2FA51253-2D1C-41C8-9744-103D14654AA3}">
      <dgm:prSet/>
      <dgm:spPr/>
      <dgm:t>
        <a:bodyPr/>
        <a:lstStyle/>
        <a:p>
          <a:endParaRPr lang="en-US"/>
        </a:p>
      </dgm:t>
    </dgm:pt>
    <dgm:pt modelId="{EFEB1060-479A-45E3-8DE2-575ED8D02FA5}" type="sibTrans" cxnId="{2FA51253-2D1C-41C8-9744-103D14654AA3}">
      <dgm:prSet/>
      <dgm:spPr/>
      <dgm:t>
        <a:bodyPr/>
        <a:lstStyle/>
        <a:p>
          <a:endParaRPr lang="en-US"/>
        </a:p>
      </dgm:t>
    </dgm:pt>
    <dgm:pt modelId="{CE4B6830-F510-464E-A341-A69771DBAD7A}">
      <dgm:prSet custT="1"/>
      <dgm:spPr/>
      <dgm:t>
        <a:bodyPr/>
        <a:lstStyle/>
        <a:p>
          <a:r>
            <a:rPr lang="ka-GE" sz="1600" b="1" dirty="0" smtClean="0">
              <a:solidFill>
                <a:schemeClr val="tx1"/>
              </a:solidFill>
              <a:latin typeface="+mn-lt"/>
            </a:rPr>
            <a:t>მეწამურისფერი</a:t>
          </a:r>
          <a:r>
            <a:rPr lang="ka-GE" sz="1600" dirty="0" smtClean="0">
              <a:solidFill>
                <a:schemeClr val="tx1"/>
              </a:solidFill>
              <a:latin typeface="+mn-lt"/>
            </a:rPr>
            <a:t> -თანაგრძნობა, სიყვარული, კეთილდღეობა</a:t>
          </a:r>
          <a:endParaRPr lang="en-US" sz="1600" dirty="0">
            <a:solidFill>
              <a:schemeClr val="tx1"/>
            </a:solidFill>
            <a:latin typeface="+mn-lt"/>
          </a:endParaRPr>
        </a:p>
      </dgm:t>
    </dgm:pt>
    <dgm:pt modelId="{30FA1B32-ED41-4388-84C5-3B3F14DDB0D7}" type="parTrans" cxnId="{D5B68888-72F5-4E2F-A2CD-8673438F5256}">
      <dgm:prSet/>
      <dgm:spPr/>
      <dgm:t>
        <a:bodyPr/>
        <a:lstStyle/>
        <a:p>
          <a:endParaRPr lang="en-US"/>
        </a:p>
      </dgm:t>
    </dgm:pt>
    <dgm:pt modelId="{2304A5C8-BCF9-4CCC-AE7E-47A94B056570}" type="sibTrans" cxnId="{D5B68888-72F5-4E2F-A2CD-8673438F5256}">
      <dgm:prSet/>
      <dgm:spPr/>
      <dgm:t>
        <a:bodyPr/>
        <a:lstStyle/>
        <a:p>
          <a:endParaRPr lang="en-US"/>
        </a:p>
      </dgm:t>
    </dgm:pt>
    <dgm:pt modelId="{27A41570-0094-43CA-952E-40AE24AE9546}">
      <dgm:prSet custT="1"/>
      <dgm:spPr/>
      <dgm:t>
        <a:bodyPr/>
        <a:lstStyle/>
        <a:p>
          <a:r>
            <a:rPr lang="ka-GE" sz="1600" b="1" dirty="0" smtClean="0">
              <a:solidFill>
                <a:schemeClr val="tx1"/>
              </a:solidFill>
              <a:latin typeface="+mn-lt"/>
            </a:rPr>
            <a:t>ცისფერი</a:t>
          </a:r>
          <a:r>
            <a:rPr lang="ka-GE" sz="1600" dirty="0" smtClean="0">
              <a:solidFill>
                <a:schemeClr val="tx1"/>
              </a:solidFill>
              <a:latin typeface="+mn-lt"/>
            </a:rPr>
            <a:t> - მეგობრობა, ერთგულება, ჰარმონია</a:t>
          </a:r>
          <a:endParaRPr lang="en-US" sz="1600" dirty="0">
            <a:solidFill>
              <a:schemeClr val="tx1"/>
            </a:solidFill>
            <a:latin typeface="+mn-lt"/>
          </a:endParaRPr>
        </a:p>
      </dgm:t>
    </dgm:pt>
    <dgm:pt modelId="{AAD68319-0559-4FA7-97C3-B9B3395CAD22}" type="parTrans" cxnId="{41E0345B-63E7-4530-9A31-452C3C92CCC4}">
      <dgm:prSet/>
      <dgm:spPr/>
      <dgm:t>
        <a:bodyPr/>
        <a:lstStyle/>
        <a:p>
          <a:endParaRPr lang="en-US"/>
        </a:p>
      </dgm:t>
    </dgm:pt>
    <dgm:pt modelId="{AF93A541-7FF9-43F8-8C20-D5706B4A9A35}" type="sibTrans" cxnId="{41E0345B-63E7-4530-9A31-452C3C92CCC4}">
      <dgm:prSet/>
      <dgm:spPr/>
      <dgm:t>
        <a:bodyPr/>
        <a:lstStyle/>
        <a:p>
          <a:endParaRPr lang="en-US"/>
        </a:p>
      </dgm:t>
    </dgm:pt>
    <dgm:pt modelId="{3BFADAD9-C189-478B-BBD3-7C88D41FC5F3}">
      <dgm:prSet custT="1"/>
      <dgm:spPr/>
      <dgm:t>
        <a:bodyPr/>
        <a:lstStyle/>
        <a:p>
          <a:r>
            <a:rPr lang="ka-GE" sz="1600" b="1" dirty="0" smtClean="0">
              <a:solidFill>
                <a:schemeClr val="tx1"/>
              </a:solidFill>
              <a:latin typeface="+mn-lt"/>
            </a:rPr>
            <a:t>ნარინჯისფერი-</a:t>
          </a:r>
          <a:r>
            <a:rPr lang="ka-GE" sz="1600" dirty="0" smtClean="0">
              <a:solidFill>
                <a:schemeClr val="tx1"/>
              </a:solidFill>
              <a:latin typeface="+mn-lt"/>
            </a:rPr>
            <a:t> სიმშვიდის კომფორტის, გამხნევების </a:t>
          </a:r>
          <a:endParaRPr lang="en-US" sz="1600" dirty="0">
            <a:solidFill>
              <a:schemeClr val="tx1"/>
            </a:solidFill>
            <a:latin typeface="+mn-lt"/>
          </a:endParaRPr>
        </a:p>
      </dgm:t>
    </dgm:pt>
    <dgm:pt modelId="{0B4C5E88-8F92-4ABD-81A1-D47F4675B7D2}" type="parTrans" cxnId="{C8769C8D-55F9-4691-93BF-91B82B66877E}">
      <dgm:prSet/>
      <dgm:spPr/>
      <dgm:t>
        <a:bodyPr/>
        <a:lstStyle/>
        <a:p>
          <a:endParaRPr lang="en-US"/>
        </a:p>
      </dgm:t>
    </dgm:pt>
    <dgm:pt modelId="{78DE1B7E-F512-44FB-AFD6-780A5B480EEF}" type="sibTrans" cxnId="{C8769C8D-55F9-4691-93BF-91B82B66877E}">
      <dgm:prSet/>
      <dgm:spPr/>
      <dgm:t>
        <a:bodyPr/>
        <a:lstStyle/>
        <a:p>
          <a:endParaRPr lang="en-US"/>
        </a:p>
      </dgm:t>
    </dgm:pt>
    <dgm:pt modelId="{D9085B15-292C-4E5E-8872-05B587E618A3}" type="pres">
      <dgm:prSet presAssocID="{91EEFD9A-81D7-41FA-992C-35FA1D47D1B3}" presName="linear" presStyleCnt="0">
        <dgm:presLayoutVars>
          <dgm:dir/>
          <dgm:animLvl val="lvl"/>
          <dgm:resizeHandles val="exact"/>
        </dgm:presLayoutVars>
      </dgm:prSet>
      <dgm:spPr/>
      <dgm:t>
        <a:bodyPr/>
        <a:lstStyle/>
        <a:p>
          <a:endParaRPr lang="en-US"/>
        </a:p>
      </dgm:t>
    </dgm:pt>
    <dgm:pt modelId="{75AEF076-24E6-43FF-A7FC-077EDEA3F6F8}" type="pres">
      <dgm:prSet presAssocID="{E676A998-E0DD-4710-8BB8-D38C398F65D8}" presName="parentLin" presStyleCnt="0"/>
      <dgm:spPr/>
    </dgm:pt>
    <dgm:pt modelId="{60EEC906-DC1E-4683-B8D9-DDEB46D1D9BC}" type="pres">
      <dgm:prSet presAssocID="{E676A998-E0DD-4710-8BB8-D38C398F65D8}" presName="parentLeftMargin" presStyleLbl="node1" presStyleIdx="0" presStyleCnt="8"/>
      <dgm:spPr/>
      <dgm:t>
        <a:bodyPr/>
        <a:lstStyle/>
        <a:p>
          <a:endParaRPr lang="en-US"/>
        </a:p>
      </dgm:t>
    </dgm:pt>
    <dgm:pt modelId="{E3F757DF-A483-4EC1-96CA-722E49E206E7}" type="pres">
      <dgm:prSet presAssocID="{E676A998-E0DD-4710-8BB8-D38C398F65D8}" presName="parentText" presStyleLbl="node1" presStyleIdx="0" presStyleCnt="8" custScaleY="77374">
        <dgm:presLayoutVars>
          <dgm:chMax val="0"/>
          <dgm:bulletEnabled val="1"/>
        </dgm:presLayoutVars>
      </dgm:prSet>
      <dgm:spPr/>
      <dgm:t>
        <a:bodyPr/>
        <a:lstStyle/>
        <a:p>
          <a:endParaRPr lang="en-US"/>
        </a:p>
      </dgm:t>
    </dgm:pt>
    <dgm:pt modelId="{777A7F83-38F6-4C23-9FE7-385052B3A1B3}" type="pres">
      <dgm:prSet presAssocID="{E676A998-E0DD-4710-8BB8-D38C398F65D8}" presName="negativeSpace" presStyleCnt="0"/>
      <dgm:spPr/>
    </dgm:pt>
    <dgm:pt modelId="{CFCCF446-2FAE-4A38-9FD9-19D17E775861}" type="pres">
      <dgm:prSet presAssocID="{E676A998-E0DD-4710-8BB8-D38C398F65D8}" presName="childText" presStyleLbl="conFgAcc1" presStyleIdx="0" presStyleCnt="8">
        <dgm:presLayoutVars>
          <dgm:bulletEnabled val="1"/>
        </dgm:presLayoutVars>
      </dgm:prSet>
      <dgm:spPr/>
    </dgm:pt>
    <dgm:pt modelId="{9108CC3B-5249-4DC1-A9A6-901A7BF18DC3}" type="pres">
      <dgm:prSet presAssocID="{5FEC6731-8E34-475F-9696-F55151396918}" presName="spaceBetweenRectangles" presStyleCnt="0"/>
      <dgm:spPr/>
    </dgm:pt>
    <dgm:pt modelId="{A3B7E1A4-7663-4D83-9313-48D6A38248E9}" type="pres">
      <dgm:prSet presAssocID="{2FBD6DD1-91DB-475F-8F8E-8B10999E2149}" presName="parentLin" presStyleCnt="0"/>
      <dgm:spPr/>
    </dgm:pt>
    <dgm:pt modelId="{7F86EBBD-6105-4295-BDB1-74B57360F404}" type="pres">
      <dgm:prSet presAssocID="{2FBD6DD1-91DB-475F-8F8E-8B10999E2149}" presName="parentLeftMargin" presStyleLbl="node1" presStyleIdx="0" presStyleCnt="8"/>
      <dgm:spPr/>
      <dgm:t>
        <a:bodyPr/>
        <a:lstStyle/>
        <a:p>
          <a:endParaRPr lang="en-US"/>
        </a:p>
      </dgm:t>
    </dgm:pt>
    <dgm:pt modelId="{775F78EB-5D88-434C-B0B9-1FA173F5E917}" type="pres">
      <dgm:prSet presAssocID="{2FBD6DD1-91DB-475F-8F8E-8B10999E2149}" presName="parentText" presStyleLbl="node1" presStyleIdx="1" presStyleCnt="8">
        <dgm:presLayoutVars>
          <dgm:chMax val="0"/>
          <dgm:bulletEnabled val="1"/>
        </dgm:presLayoutVars>
      </dgm:prSet>
      <dgm:spPr/>
      <dgm:t>
        <a:bodyPr/>
        <a:lstStyle/>
        <a:p>
          <a:endParaRPr lang="en-US"/>
        </a:p>
      </dgm:t>
    </dgm:pt>
    <dgm:pt modelId="{72E64BD3-E7AA-4D9F-BDE2-A3D0E4B19930}" type="pres">
      <dgm:prSet presAssocID="{2FBD6DD1-91DB-475F-8F8E-8B10999E2149}" presName="negativeSpace" presStyleCnt="0"/>
      <dgm:spPr/>
    </dgm:pt>
    <dgm:pt modelId="{B6904909-81B2-4C12-B102-D6FCF01D85AD}" type="pres">
      <dgm:prSet presAssocID="{2FBD6DD1-91DB-475F-8F8E-8B10999E2149}" presName="childText" presStyleLbl="conFgAcc1" presStyleIdx="1" presStyleCnt="8">
        <dgm:presLayoutVars>
          <dgm:bulletEnabled val="1"/>
        </dgm:presLayoutVars>
      </dgm:prSet>
      <dgm:spPr/>
    </dgm:pt>
    <dgm:pt modelId="{92C97A31-0275-4B27-A98E-A479132A7AF4}" type="pres">
      <dgm:prSet presAssocID="{9137568E-974F-46FB-AA0E-57BBAAFE6C08}" presName="spaceBetweenRectangles" presStyleCnt="0"/>
      <dgm:spPr/>
    </dgm:pt>
    <dgm:pt modelId="{6E870EA6-7BD2-47BC-9585-A8060FEFD518}" type="pres">
      <dgm:prSet presAssocID="{2F294FE8-6B77-47B3-AF2F-ABCF6BAAE758}" presName="parentLin" presStyleCnt="0"/>
      <dgm:spPr/>
    </dgm:pt>
    <dgm:pt modelId="{FB8EBEF8-E7B1-4590-A05F-8A0C2D2FFC6C}" type="pres">
      <dgm:prSet presAssocID="{2F294FE8-6B77-47B3-AF2F-ABCF6BAAE758}" presName="parentLeftMargin" presStyleLbl="node1" presStyleIdx="1" presStyleCnt="8"/>
      <dgm:spPr/>
      <dgm:t>
        <a:bodyPr/>
        <a:lstStyle/>
        <a:p>
          <a:endParaRPr lang="en-US"/>
        </a:p>
      </dgm:t>
    </dgm:pt>
    <dgm:pt modelId="{6A5FE179-FA01-4512-BFE4-B5713BC6C4E5}" type="pres">
      <dgm:prSet presAssocID="{2F294FE8-6B77-47B3-AF2F-ABCF6BAAE758}" presName="parentText" presStyleLbl="node1" presStyleIdx="2" presStyleCnt="8">
        <dgm:presLayoutVars>
          <dgm:chMax val="0"/>
          <dgm:bulletEnabled val="1"/>
        </dgm:presLayoutVars>
      </dgm:prSet>
      <dgm:spPr/>
      <dgm:t>
        <a:bodyPr/>
        <a:lstStyle/>
        <a:p>
          <a:endParaRPr lang="en-US"/>
        </a:p>
      </dgm:t>
    </dgm:pt>
    <dgm:pt modelId="{5A752942-5BD5-4616-B149-7A2843558D43}" type="pres">
      <dgm:prSet presAssocID="{2F294FE8-6B77-47B3-AF2F-ABCF6BAAE758}" presName="negativeSpace" presStyleCnt="0"/>
      <dgm:spPr/>
    </dgm:pt>
    <dgm:pt modelId="{C9775B6D-21DF-4436-8B9C-980426B6DD5E}" type="pres">
      <dgm:prSet presAssocID="{2F294FE8-6B77-47B3-AF2F-ABCF6BAAE758}" presName="childText" presStyleLbl="conFgAcc1" presStyleIdx="2" presStyleCnt="8">
        <dgm:presLayoutVars>
          <dgm:bulletEnabled val="1"/>
        </dgm:presLayoutVars>
      </dgm:prSet>
      <dgm:spPr/>
    </dgm:pt>
    <dgm:pt modelId="{2E333616-CC79-4AAA-970D-EB9F5C4D0C0B}" type="pres">
      <dgm:prSet presAssocID="{4AB82B52-D3C0-4D6C-83DF-AF32A57D0710}" presName="spaceBetweenRectangles" presStyleCnt="0"/>
      <dgm:spPr/>
    </dgm:pt>
    <dgm:pt modelId="{FFCF3902-371A-4754-B64B-E14CB8485B60}" type="pres">
      <dgm:prSet presAssocID="{27BE50BC-5644-41EB-BD37-36B0C785C5C5}" presName="parentLin" presStyleCnt="0"/>
      <dgm:spPr/>
    </dgm:pt>
    <dgm:pt modelId="{A37AD5AD-EA71-4431-B288-CFF89E362A53}" type="pres">
      <dgm:prSet presAssocID="{27BE50BC-5644-41EB-BD37-36B0C785C5C5}" presName="parentLeftMargin" presStyleLbl="node1" presStyleIdx="2" presStyleCnt="8"/>
      <dgm:spPr/>
      <dgm:t>
        <a:bodyPr/>
        <a:lstStyle/>
        <a:p>
          <a:endParaRPr lang="en-US"/>
        </a:p>
      </dgm:t>
    </dgm:pt>
    <dgm:pt modelId="{67B75622-16A4-4429-96F6-BBD080E48379}" type="pres">
      <dgm:prSet presAssocID="{27BE50BC-5644-41EB-BD37-36B0C785C5C5}" presName="parentText" presStyleLbl="node1" presStyleIdx="3" presStyleCnt="8">
        <dgm:presLayoutVars>
          <dgm:chMax val="0"/>
          <dgm:bulletEnabled val="1"/>
        </dgm:presLayoutVars>
      </dgm:prSet>
      <dgm:spPr/>
      <dgm:t>
        <a:bodyPr/>
        <a:lstStyle/>
        <a:p>
          <a:endParaRPr lang="en-US"/>
        </a:p>
      </dgm:t>
    </dgm:pt>
    <dgm:pt modelId="{9959E3BA-1660-41A6-A7F2-1C353A2C1BB4}" type="pres">
      <dgm:prSet presAssocID="{27BE50BC-5644-41EB-BD37-36B0C785C5C5}" presName="negativeSpace" presStyleCnt="0"/>
      <dgm:spPr/>
    </dgm:pt>
    <dgm:pt modelId="{1BEC7043-E1D3-4EEE-ADFC-98C8FDC33650}" type="pres">
      <dgm:prSet presAssocID="{27BE50BC-5644-41EB-BD37-36B0C785C5C5}" presName="childText" presStyleLbl="conFgAcc1" presStyleIdx="3" presStyleCnt="8">
        <dgm:presLayoutVars>
          <dgm:bulletEnabled val="1"/>
        </dgm:presLayoutVars>
      </dgm:prSet>
      <dgm:spPr/>
    </dgm:pt>
    <dgm:pt modelId="{DBCB6801-B23A-426B-8F08-EFE6F73A4E97}" type="pres">
      <dgm:prSet presAssocID="{CCDF612C-8374-4822-AFB2-DD45EFF82F8E}" presName="spaceBetweenRectangles" presStyleCnt="0"/>
      <dgm:spPr/>
    </dgm:pt>
    <dgm:pt modelId="{4CD40A10-6D31-4ED1-ABF8-B8FB30D64490}" type="pres">
      <dgm:prSet presAssocID="{58C653B9-58F9-45F2-92C6-183EC1F044C6}" presName="parentLin" presStyleCnt="0"/>
      <dgm:spPr/>
    </dgm:pt>
    <dgm:pt modelId="{7C337586-2E96-4545-AA02-1937750D6748}" type="pres">
      <dgm:prSet presAssocID="{58C653B9-58F9-45F2-92C6-183EC1F044C6}" presName="parentLeftMargin" presStyleLbl="node1" presStyleIdx="3" presStyleCnt="8"/>
      <dgm:spPr/>
      <dgm:t>
        <a:bodyPr/>
        <a:lstStyle/>
        <a:p>
          <a:endParaRPr lang="en-US"/>
        </a:p>
      </dgm:t>
    </dgm:pt>
    <dgm:pt modelId="{7F58DD55-2512-4914-9D57-7C0B3AA05E6A}" type="pres">
      <dgm:prSet presAssocID="{58C653B9-58F9-45F2-92C6-183EC1F044C6}" presName="parentText" presStyleLbl="node1" presStyleIdx="4" presStyleCnt="8">
        <dgm:presLayoutVars>
          <dgm:chMax val="0"/>
          <dgm:bulletEnabled val="1"/>
        </dgm:presLayoutVars>
      </dgm:prSet>
      <dgm:spPr/>
      <dgm:t>
        <a:bodyPr/>
        <a:lstStyle/>
        <a:p>
          <a:endParaRPr lang="en-US"/>
        </a:p>
      </dgm:t>
    </dgm:pt>
    <dgm:pt modelId="{3112D067-A44E-4F42-B4EC-8246F43D834E}" type="pres">
      <dgm:prSet presAssocID="{58C653B9-58F9-45F2-92C6-183EC1F044C6}" presName="negativeSpace" presStyleCnt="0"/>
      <dgm:spPr/>
    </dgm:pt>
    <dgm:pt modelId="{C26433E5-B9CF-49EC-A4BB-8A7C1096104F}" type="pres">
      <dgm:prSet presAssocID="{58C653B9-58F9-45F2-92C6-183EC1F044C6}" presName="childText" presStyleLbl="conFgAcc1" presStyleIdx="4" presStyleCnt="8">
        <dgm:presLayoutVars>
          <dgm:bulletEnabled val="1"/>
        </dgm:presLayoutVars>
      </dgm:prSet>
      <dgm:spPr/>
    </dgm:pt>
    <dgm:pt modelId="{A3D6CCBD-53B5-4742-B539-44BF6A30C669}" type="pres">
      <dgm:prSet presAssocID="{EFEB1060-479A-45E3-8DE2-575ED8D02FA5}" presName="spaceBetweenRectangles" presStyleCnt="0"/>
      <dgm:spPr/>
    </dgm:pt>
    <dgm:pt modelId="{C5CE64CD-676C-453F-B851-5DC7EDA98266}" type="pres">
      <dgm:prSet presAssocID="{CE4B6830-F510-464E-A341-A69771DBAD7A}" presName="parentLin" presStyleCnt="0"/>
      <dgm:spPr/>
    </dgm:pt>
    <dgm:pt modelId="{81726B09-74A3-41F8-A141-5A2FE4D9E281}" type="pres">
      <dgm:prSet presAssocID="{CE4B6830-F510-464E-A341-A69771DBAD7A}" presName="parentLeftMargin" presStyleLbl="node1" presStyleIdx="4" presStyleCnt="8"/>
      <dgm:spPr/>
      <dgm:t>
        <a:bodyPr/>
        <a:lstStyle/>
        <a:p>
          <a:endParaRPr lang="en-US"/>
        </a:p>
      </dgm:t>
    </dgm:pt>
    <dgm:pt modelId="{2BB75DEA-6166-4E84-BE04-4AB639471390}" type="pres">
      <dgm:prSet presAssocID="{CE4B6830-F510-464E-A341-A69771DBAD7A}" presName="parentText" presStyleLbl="node1" presStyleIdx="5" presStyleCnt="8">
        <dgm:presLayoutVars>
          <dgm:chMax val="0"/>
          <dgm:bulletEnabled val="1"/>
        </dgm:presLayoutVars>
      </dgm:prSet>
      <dgm:spPr/>
      <dgm:t>
        <a:bodyPr/>
        <a:lstStyle/>
        <a:p>
          <a:endParaRPr lang="en-US"/>
        </a:p>
      </dgm:t>
    </dgm:pt>
    <dgm:pt modelId="{548A01B9-6E34-4F20-9703-140F9268C0FF}" type="pres">
      <dgm:prSet presAssocID="{CE4B6830-F510-464E-A341-A69771DBAD7A}" presName="negativeSpace" presStyleCnt="0"/>
      <dgm:spPr/>
    </dgm:pt>
    <dgm:pt modelId="{A7B88325-411F-4C4F-81AC-04EFD2510FCB}" type="pres">
      <dgm:prSet presAssocID="{CE4B6830-F510-464E-A341-A69771DBAD7A}" presName="childText" presStyleLbl="conFgAcc1" presStyleIdx="5" presStyleCnt="8">
        <dgm:presLayoutVars>
          <dgm:bulletEnabled val="1"/>
        </dgm:presLayoutVars>
      </dgm:prSet>
      <dgm:spPr/>
    </dgm:pt>
    <dgm:pt modelId="{8C397918-2910-4D77-BE23-FF8430F36C08}" type="pres">
      <dgm:prSet presAssocID="{2304A5C8-BCF9-4CCC-AE7E-47A94B056570}" presName="spaceBetweenRectangles" presStyleCnt="0"/>
      <dgm:spPr/>
    </dgm:pt>
    <dgm:pt modelId="{70BB2E36-A021-4EFE-B5AD-2017B3E12EE9}" type="pres">
      <dgm:prSet presAssocID="{27A41570-0094-43CA-952E-40AE24AE9546}" presName="parentLin" presStyleCnt="0"/>
      <dgm:spPr/>
    </dgm:pt>
    <dgm:pt modelId="{69495AC2-6747-4198-BBDA-537A4AF956E7}" type="pres">
      <dgm:prSet presAssocID="{27A41570-0094-43CA-952E-40AE24AE9546}" presName="parentLeftMargin" presStyleLbl="node1" presStyleIdx="5" presStyleCnt="8"/>
      <dgm:spPr/>
      <dgm:t>
        <a:bodyPr/>
        <a:lstStyle/>
        <a:p>
          <a:endParaRPr lang="en-US"/>
        </a:p>
      </dgm:t>
    </dgm:pt>
    <dgm:pt modelId="{EA90B4A6-BDA0-425B-BE03-3D28FBD34C3F}" type="pres">
      <dgm:prSet presAssocID="{27A41570-0094-43CA-952E-40AE24AE9546}" presName="parentText" presStyleLbl="node1" presStyleIdx="6" presStyleCnt="8">
        <dgm:presLayoutVars>
          <dgm:chMax val="0"/>
          <dgm:bulletEnabled val="1"/>
        </dgm:presLayoutVars>
      </dgm:prSet>
      <dgm:spPr/>
      <dgm:t>
        <a:bodyPr/>
        <a:lstStyle/>
        <a:p>
          <a:endParaRPr lang="en-US"/>
        </a:p>
      </dgm:t>
    </dgm:pt>
    <dgm:pt modelId="{3CF68FF2-0018-43BC-91C2-E73B204E61C1}" type="pres">
      <dgm:prSet presAssocID="{27A41570-0094-43CA-952E-40AE24AE9546}" presName="negativeSpace" presStyleCnt="0"/>
      <dgm:spPr/>
    </dgm:pt>
    <dgm:pt modelId="{1E5EB779-5D2A-443A-8929-C3A3BCA43544}" type="pres">
      <dgm:prSet presAssocID="{27A41570-0094-43CA-952E-40AE24AE9546}" presName="childText" presStyleLbl="conFgAcc1" presStyleIdx="6" presStyleCnt="8">
        <dgm:presLayoutVars>
          <dgm:bulletEnabled val="1"/>
        </dgm:presLayoutVars>
      </dgm:prSet>
      <dgm:spPr/>
    </dgm:pt>
    <dgm:pt modelId="{4AFCE896-D5B5-40DD-998D-3612BC23ADCF}" type="pres">
      <dgm:prSet presAssocID="{AF93A541-7FF9-43F8-8C20-D5706B4A9A35}" presName="spaceBetweenRectangles" presStyleCnt="0"/>
      <dgm:spPr/>
    </dgm:pt>
    <dgm:pt modelId="{93DED2E6-3C43-4CF4-9DE0-91BB676A634F}" type="pres">
      <dgm:prSet presAssocID="{3BFADAD9-C189-478B-BBD3-7C88D41FC5F3}" presName="parentLin" presStyleCnt="0"/>
      <dgm:spPr/>
    </dgm:pt>
    <dgm:pt modelId="{197FB023-07BD-4BA9-B91C-E6B8FCAE73F5}" type="pres">
      <dgm:prSet presAssocID="{3BFADAD9-C189-478B-BBD3-7C88D41FC5F3}" presName="parentLeftMargin" presStyleLbl="node1" presStyleIdx="6" presStyleCnt="8"/>
      <dgm:spPr/>
      <dgm:t>
        <a:bodyPr/>
        <a:lstStyle/>
        <a:p>
          <a:endParaRPr lang="en-US"/>
        </a:p>
      </dgm:t>
    </dgm:pt>
    <dgm:pt modelId="{382204B8-3ECE-4C31-804F-5D253CB84AC1}" type="pres">
      <dgm:prSet presAssocID="{3BFADAD9-C189-478B-BBD3-7C88D41FC5F3}" presName="parentText" presStyleLbl="node1" presStyleIdx="7" presStyleCnt="8">
        <dgm:presLayoutVars>
          <dgm:chMax val="0"/>
          <dgm:bulletEnabled val="1"/>
        </dgm:presLayoutVars>
      </dgm:prSet>
      <dgm:spPr/>
      <dgm:t>
        <a:bodyPr/>
        <a:lstStyle/>
        <a:p>
          <a:endParaRPr lang="en-US"/>
        </a:p>
      </dgm:t>
    </dgm:pt>
    <dgm:pt modelId="{46A45BC9-7351-46ED-8548-EBCB4FDAD3A1}" type="pres">
      <dgm:prSet presAssocID="{3BFADAD9-C189-478B-BBD3-7C88D41FC5F3}" presName="negativeSpace" presStyleCnt="0"/>
      <dgm:spPr/>
    </dgm:pt>
    <dgm:pt modelId="{60344242-8C5D-476B-89F8-CC873C650EE5}" type="pres">
      <dgm:prSet presAssocID="{3BFADAD9-C189-478B-BBD3-7C88D41FC5F3}" presName="childText" presStyleLbl="conFgAcc1" presStyleIdx="7" presStyleCnt="8">
        <dgm:presLayoutVars>
          <dgm:bulletEnabled val="1"/>
        </dgm:presLayoutVars>
      </dgm:prSet>
      <dgm:spPr/>
    </dgm:pt>
  </dgm:ptLst>
  <dgm:cxnLst>
    <dgm:cxn modelId="{580A00D6-B9AF-43FF-8CEC-78F8EAC89362}" type="presOf" srcId="{CE4B6830-F510-464E-A341-A69771DBAD7A}" destId="{2BB75DEA-6166-4E84-BE04-4AB639471390}" srcOrd="1" destOrd="0" presId="urn:microsoft.com/office/officeart/2005/8/layout/list1"/>
    <dgm:cxn modelId="{6BB84B82-9660-4D96-8112-B475586CC796}" srcId="{91EEFD9A-81D7-41FA-992C-35FA1D47D1B3}" destId="{2F294FE8-6B77-47B3-AF2F-ABCF6BAAE758}" srcOrd="2" destOrd="0" parTransId="{57659D8A-E11B-42B6-AF09-C8ABAAFCAD61}" sibTransId="{4AB82B52-D3C0-4D6C-83DF-AF32A57D0710}"/>
    <dgm:cxn modelId="{AC06A0AF-FA7B-404A-9A89-3E2694A3A059}" srcId="{91EEFD9A-81D7-41FA-992C-35FA1D47D1B3}" destId="{27BE50BC-5644-41EB-BD37-36B0C785C5C5}" srcOrd="3" destOrd="0" parTransId="{EE7C7180-D6D2-4D28-B83F-7923FB40A151}" sibTransId="{CCDF612C-8374-4822-AFB2-DD45EFF82F8E}"/>
    <dgm:cxn modelId="{C8769C8D-55F9-4691-93BF-91B82B66877E}" srcId="{91EEFD9A-81D7-41FA-992C-35FA1D47D1B3}" destId="{3BFADAD9-C189-478B-BBD3-7C88D41FC5F3}" srcOrd="7" destOrd="0" parTransId="{0B4C5E88-8F92-4ABD-81A1-D47F4675B7D2}" sibTransId="{78DE1B7E-F512-44FB-AFD6-780A5B480EEF}"/>
    <dgm:cxn modelId="{4EECE8FB-8991-4027-AF28-D2179D09E6E8}" type="presOf" srcId="{3BFADAD9-C189-478B-BBD3-7C88D41FC5F3}" destId="{382204B8-3ECE-4C31-804F-5D253CB84AC1}" srcOrd="1" destOrd="0" presId="urn:microsoft.com/office/officeart/2005/8/layout/list1"/>
    <dgm:cxn modelId="{480D9F60-2F21-422F-B60E-457F005C27E5}" type="presOf" srcId="{58C653B9-58F9-45F2-92C6-183EC1F044C6}" destId="{7C337586-2E96-4545-AA02-1937750D6748}" srcOrd="0" destOrd="0" presId="urn:microsoft.com/office/officeart/2005/8/layout/list1"/>
    <dgm:cxn modelId="{5C5AA7EC-34EF-4486-9A05-F81BC5EFB907}" type="presOf" srcId="{27A41570-0094-43CA-952E-40AE24AE9546}" destId="{EA90B4A6-BDA0-425B-BE03-3D28FBD34C3F}" srcOrd="1" destOrd="0" presId="urn:microsoft.com/office/officeart/2005/8/layout/list1"/>
    <dgm:cxn modelId="{F2D4628F-A283-4C1F-B743-9B0F3E87C9F0}" type="presOf" srcId="{2F294FE8-6B77-47B3-AF2F-ABCF6BAAE758}" destId="{6A5FE179-FA01-4512-BFE4-B5713BC6C4E5}" srcOrd="1" destOrd="0" presId="urn:microsoft.com/office/officeart/2005/8/layout/list1"/>
    <dgm:cxn modelId="{2FA51253-2D1C-41C8-9744-103D14654AA3}" srcId="{91EEFD9A-81D7-41FA-992C-35FA1D47D1B3}" destId="{58C653B9-58F9-45F2-92C6-183EC1F044C6}" srcOrd="4" destOrd="0" parTransId="{208C5EAF-DD6C-4224-9E7C-1800E8590B23}" sibTransId="{EFEB1060-479A-45E3-8DE2-575ED8D02FA5}"/>
    <dgm:cxn modelId="{D438D026-F4A6-445C-AE30-042BA237C19A}" srcId="{91EEFD9A-81D7-41FA-992C-35FA1D47D1B3}" destId="{E676A998-E0DD-4710-8BB8-D38C398F65D8}" srcOrd="0" destOrd="0" parTransId="{6E176C27-AA4C-421C-8B3D-91631971D091}" sibTransId="{5FEC6731-8E34-475F-9696-F55151396918}"/>
    <dgm:cxn modelId="{4D10FA5B-1527-44E8-8734-2EBE8EE9D887}" type="presOf" srcId="{58C653B9-58F9-45F2-92C6-183EC1F044C6}" destId="{7F58DD55-2512-4914-9D57-7C0B3AA05E6A}" srcOrd="1" destOrd="0" presId="urn:microsoft.com/office/officeart/2005/8/layout/list1"/>
    <dgm:cxn modelId="{0826733B-D216-405C-81AC-EFD3240DFEFE}" srcId="{91EEFD9A-81D7-41FA-992C-35FA1D47D1B3}" destId="{2FBD6DD1-91DB-475F-8F8E-8B10999E2149}" srcOrd="1" destOrd="0" parTransId="{4E5AE958-5F51-4215-9055-79DDB1E93678}" sibTransId="{9137568E-974F-46FB-AA0E-57BBAAFE6C08}"/>
    <dgm:cxn modelId="{D8BDE348-8BDB-4E1B-9987-BD1E7E186EDD}" type="presOf" srcId="{2FBD6DD1-91DB-475F-8F8E-8B10999E2149}" destId="{7F86EBBD-6105-4295-BDB1-74B57360F404}" srcOrd="0" destOrd="0" presId="urn:microsoft.com/office/officeart/2005/8/layout/list1"/>
    <dgm:cxn modelId="{A77DDBDF-5CD6-4EFF-ADE1-D44D96D9BE4D}" type="presOf" srcId="{27A41570-0094-43CA-952E-40AE24AE9546}" destId="{69495AC2-6747-4198-BBDA-537A4AF956E7}" srcOrd="0" destOrd="0" presId="urn:microsoft.com/office/officeart/2005/8/layout/list1"/>
    <dgm:cxn modelId="{F6300573-C7D6-466B-9E2F-DFACCC4B14EB}" type="presOf" srcId="{2FBD6DD1-91DB-475F-8F8E-8B10999E2149}" destId="{775F78EB-5D88-434C-B0B9-1FA173F5E917}" srcOrd="1" destOrd="0" presId="urn:microsoft.com/office/officeart/2005/8/layout/list1"/>
    <dgm:cxn modelId="{EA4FFE85-90EC-4F87-BBE9-C7000BDE3641}" type="presOf" srcId="{2F294FE8-6B77-47B3-AF2F-ABCF6BAAE758}" destId="{FB8EBEF8-E7B1-4590-A05F-8A0C2D2FFC6C}" srcOrd="0" destOrd="0" presId="urn:microsoft.com/office/officeart/2005/8/layout/list1"/>
    <dgm:cxn modelId="{2614C850-5033-4622-9DE2-3CF0C6341FBF}" type="presOf" srcId="{E676A998-E0DD-4710-8BB8-D38C398F65D8}" destId="{60EEC906-DC1E-4683-B8D9-DDEB46D1D9BC}" srcOrd="0" destOrd="0" presId="urn:microsoft.com/office/officeart/2005/8/layout/list1"/>
    <dgm:cxn modelId="{04FFF0C3-DEFE-4AE9-8662-FE971EF68A28}" type="presOf" srcId="{3BFADAD9-C189-478B-BBD3-7C88D41FC5F3}" destId="{197FB023-07BD-4BA9-B91C-E6B8FCAE73F5}" srcOrd="0" destOrd="0" presId="urn:microsoft.com/office/officeart/2005/8/layout/list1"/>
    <dgm:cxn modelId="{93E6C288-8DCE-407A-BD16-E562398558FB}" type="presOf" srcId="{27BE50BC-5644-41EB-BD37-36B0C785C5C5}" destId="{A37AD5AD-EA71-4431-B288-CFF89E362A53}" srcOrd="0" destOrd="0" presId="urn:microsoft.com/office/officeart/2005/8/layout/list1"/>
    <dgm:cxn modelId="{CB2B5D54-0B75-4A09-8642-6E3AD41BFB80}" type="presOf" srcId="{27BE50BC-5644-41EB-BD37-36B0C785C5C5}" destId="{67B75622-16A4-4429-96F6-BBD080E48379}" srcOrd="1" destOrd="0" presId="urn:microsoft.com/office/officeart/2005/8/layout/list1"/>
    <dgm:cxn modelId="{D5B68888-72F5-4E2F-A2CD-8673438F5256}" srcId="{91EEFD9A-81D7-41FA-992C-35FA1D47D1B3}" destId="{CE4B6830-F510-464E-A341-A69771DBAD7A}" srcOrd="5" destOrd="0" parTransId="{30FA1B32-ED41-4388-84C5-3B3F14DDB0D7}" sibTransId="{2304A5C8-BCF9-4CCC-AE7E-47A94B056570}"/>
    <dgm:cxn modelId="{7BBD472B-67F1-49CC-A2FC-AAECC019F133}" type="presOf" srcId="{CE4B6830-F510-464E-A341-A69771DBAD7A}" destId="{81726B09-74A3-41F8-A141-5A2FE4D9E281}" srcOrd="0" destOrd="0" presId="urn:microsoft.com/office/officeart/2005/8/layout/list1"/>
    <dgm:cxn modelId="{B9CED060-CCFB-4080-80C0-34915EF4484B}" type="presOf" srcId="{E676A998-E0DD-4710-8BB8-D38C398F65D8}" destId="{E3F757DF-A483-4EC1-96CA-722E49E206E7}" srcOrd="1" destOrd="0" presId="urn:microsoft.com/office/officeart/2005/8/layout/list1"/>
    <dgm:cxn modelId="{1BF7FA3B-C5F7-435B-93D0-0227F56336BE}" type="presOf" srcId="{91EEFD9A-81D7-41FA-992C-35FA1D47D1B3}" destId="{D9085B15-292C-4E5E-8872-05B587E618A3}" srcOrd="0" destOrd="0" presId="urn:microsoft.com/office/officeart/2005/8/layout/list1"/>
    <dgm:cxn modelId="{41E0345B-63E7-4530-9A31-452C3C92CCC4}" srcId="{91EEFD9A-81D7-41FA-992C-35FA1D47D1B3}" destId="{27A41570-0094-43CA-952E-40AE24AE9546}" srcOrd="6" destOrd="0" parTransId="{AAD68319-0559-4FA7-97C3-B9B3395CAD22}" sibTransId="{AF93A541-7FF9-43F8-8C20-D5706B4A9A35}"/>
    <dgm:cxn modelId="{75985C73-A04B-4031-BF64-72CC6BC3E1A3}" type="presParOf" srcId="{D9085B15-292C-4E5E-8872-05B587E618A3}" destId="{75AEF076-24E6-43FF-A7FC-077EDEA3F6F8}" srcOrd="0" destOrd="0" presId="urn:microsoft.com/office/officeart/2005/8/layout/list1"/>
    <dgm:cxn modelId="{A5F64D8A-F459-4D78-A75A-26709A008EA3}" type="presParOf" srcId="{75AEF076-24E6-43FF-A7FC-077EDEA3F6F8}" destId="{60EEC906-DC1E-4683-B8D9-DDEB46D1D9BC}" srcOrd="0" destOrd="0" presId="urn:microsoft.com/office/officeart/2005/8/layout/list1"/>
    <dgm:cxn modelId="{49C7C1A0-ED7A-4A7C-91BE-7C627C72D559}" type="presParOf" srcId="{75AEF076-24E6-43FF-A7FC-077EDEA3F6F8}" destId="{E3F757DF-A483-4EC1-96CA-722E49E206E7}" srcOrd="1" destOrd="0" presId="urn:microsoft.com/office/officeart/2005/8/layout/list1"/>
    <dgm:cxn modelId="{E0123E0E-7454-49FE-A887-A2866CEC807D}" type="presParOf" srcId="{D9085B15-292C-4E5E-8872-05B587E618A3}" destId="{777A7F83-38F6-4C23-9FE7-385052B3A1B3}" srcOrd="1" destOrd="0" presId="urn:microsoft.com/office/officeart/2005/8/layout/list1"/>
    <dgm:cxn modelId="{C4A5F99D-30E7-4863-BD1A-617BF3D78500}" type="presParOf" srcId="{D9085B15-292C-4E5E-8872-05B587E618A3}" destId="{CFCCF446-2FAE-4A38-9FD9-19D17E775861}" srcOrd="2" destOrd="0" presId="urn:microsoft.com/office/officeart/2005/8/layout/list1"/>
    <dgm:cxn modelId="{D52897A5-AB17-422B-A592-69C1DE0FCE51}" type="presParOf" srcId="{D9085B15-292C-4E5E-8872-05B587E618A3}" destId="{9108CC3B-5249-4DC1-A9A6-901A7BF18DC3}" srcOrd="3" destOrd="0" presId="urn:microsoft.com/office/officeart/2005/8/layout/list1"/>
    <dgm:cxn modelId="{DA788DA0-1E7A-4E72-9E90-76CF098C386D}" type="presParOf" srcId="{D9085B15-292C-4E5E-8872-05B587E618A3}" destId="{A3B7E1A4-7663-4D83-9313-48D6A38248E9}" srcOrd="4" destOrd="0" presId="urn:microsoft.com/office/officeart/2005/8/layout/list1"/>
    <dgm:cxn modelId="{D490D3D8-6B0D-4457-A495-4C01655E0E9A}" type="presParOf" srcId="{A3B7E1A4-7663-4D83-9313-48D6A38248E9}" destId="{7F86EBBD-6105-4295-BDB1-74B57360F404}" srcOrd="0" destOrd="0" presId="urn:microsoft.com/office/officeart/2005/8/layout/list1"/>
    <dgm:cxn modelId="{5CEFEB08-F254-4986-8671-C5E7F296A71F}" type="presParOf" srcId="{A3B7E1A4-7663-4D83-9313-48D6A38248E9}" destId="{775F78EB-5D88-434C-B0B9-1FA173F5E917}" srcOrd="1" destOrd="0" presId="urn:microsoft.com/office/officeart/2005/8/layout/list1"/>
    <dgm:cxn modelId="{21A04541-AA40-4107-A08D-9AA7EF640188}" type="presParOf" srcId="{D9085B15-292C-4E5E-8872-05B587E618A3}" destId="{72E64BD3-E7AA-4D9F-BDE2-A3D0E4B19930}" srcOrd="5" destOrd="0" presId="urn:microsoft.com/office/officeart/2005/8/layout/list1"/>
    <dgm:cxn modelId="{712BAAF8-6AA9-4FE0-BA34-D1D59471A9D6}" type="presParOf" srcId="{D9085B15-292C-4E5E-8872-05B587E618A3}" destId="{B6904909-81B2-4C12-B102-D6FCF01D85AD}" srcOrd="6" destOrd="0" presId="urn:microsoft.com/office/officeart/2005/8/layout/list1"/>
    <dgm:cxn modelId="{85857BB9-E14C-480E-A36C-4A5E7E29B250}" type="presParOf" srcId="{D9085B15-292C-4E5E-8872-05B587E618A3}" destId="{92C97A31-0275-4B27-A98E-A479132A7AF4}" srcOrd="7" destOrd="0" presId="urn:microsoft.com/office/officeart/2005/8/layout/list1"/>
    <dgm:cxn modelId="{5FD1A306-9522-48EB-ACD8-19963027D4DE}" type="presParOf" srcId="{D9085B15-292C-4E5E-8872-05B587E618A3}" destId="{6E870EA6-7BD2-47BC-9585-A8060FEFD518}" srcOrd="8" destOrd="0" presId="urn:microsoft.com/office/officeart/2005/8/layout/list1"/>
    <dgm:cxn modelId="{DA18A93F-B3EF-4157-BBB7-9D2E034B599E}" type="presParOf" srcId="{6E870EA6-7BD2-47BC-9585-A8060FEFD518}" destId="{FB8EBEF8-E7B1-4590-A05F-8A0C2D2FFC6C}" srcOrd="0" destOrd="0" presId="urn:microsoft.com/office/officeart/2005/8/layout/list1"/>
    <dgm:cxn modelId="{0F2DC9E3-EB2A-45AC-8FBB-D8BE2BD95B62}" type="presParOf" srcId="{6E870EA6-7BD2-47BC-9585-A8060FEFD518}" destId="{6A5FE179-FA01-4512-BFE4-B5713BC6C4E5}" srcOrd="1" destOrd="0" presId="urn:microsoft.com/office/officeart/2005/8/layout/list1"/>
    <dgm:cxn modelId="{AB4C5A52-C996-40CC-A694-56AC0137D346}" type="presParOf" srcId="{D9085B15-292C-4E5E-8872-05B587E618A3}" destId="{5A752942-5BD5-4616-B149-7A2843558D43}" srcOrd="9" destOrd="0" presId="urn:microsoft.com/office/officeart/2005/8/layout/list1"/>
    <dgm:cxn modelId="{13F469E7-0074-4743-A445-4453FFA1CFB5}" type="presParOf" srcId="{D9085B15-292C-4E5E-8872-05B587E618A3}" destId="{C9775B6D-21DF-4436-8B9C-980426B6DD5E}" srcOrd="10" destOrd="0" presId="urn:microsoft.com/office/officeart/2005/8/layout/list1"/>
    <dgm:cxn modelId="{F2BAA652-F698-48F3-B215-0DAF2173D7D4}" type="presParOf" srcId="{D9085B15-292C-4E5E-8872-05B587E618A3}" destId="{2E333616-CC79-4AAA-970D-EB9F5C4D0C0B}" srcOrd="11" destOrd="0" presId="urn:microsoft.com/office/officeart/2005/8/layout/list1"/>
    <dgm:cxn modelId="{FF6D8E29-A282-4ABB-8FA4-58BF0C007157}" type="presParOf" srcId="{D9085B15-292C-4E5E-8872-05B587E618A3}" destId="{FFCF3902-371A-4754-B64B-E14CB8485B60}" srcOrd="12" destOrd="0" presId="urn:microsoft.com/office/officeart/2005/8/layout/list1"/>
    <dgm:cxn modelId="{276289B6-3380-40E0-B098-84D29FC67ECE}" type="presParOf" srcId="{FFCF3902-371A-4754-B64B-E14CB8485B60}" destId="{A37AD5AD-EA71-4431-B288-CFF89E362A53}" srcOrd="0" destOrd="0" presId="urn:microsoft.com/office/officeart/2005/8/layout/list1"/>
    <dgm:cxn modelId="{D734F2FF-ADA1-4F59-A1A2-75B05A423FDA}" type="presParOf" srcId="{FFCF3902-371A-4754-B64B-E14CB8485B60}" destId="{67B75622-16A4-4429-96F6-BBD080E48379}" srcOrd="1" destOrd="0" presId="urn:microsoft.com/office/officeart/2005/8/layout/list1"/>
    <dgm:cxn modelId="{5BA5C073-5774-44D2-9E43-28A2A575F50E}" type="presParOf" srcId="{D9085B15-292C-4E5E-8872-05B587E618A3}" destId="{9959E3BA-1660-41A6-A7F2-1C353A2C1BB4}" srcOrd="13" destOrd="0" presId="urn:microsoft.com/office/officeart/2005/8/layout/list1"/>
    <dgm:cxn modelId="{DC45974E-64DA-43A7-9724-E5EDBDC02419}" type="presParOf" srcId="{D9085B15-292C-4E5E-8872-05B587E618A3}" destId="{1BEC7043-E1D3-4EEE-ADFC-98C8FDC33650}" srcOrd="14" destOrd="0" presId="urn:microsoft.com/office/officeart/2005/8/layout/list1"/>
    <dgm:cxn modelId="{55EE36BF-33BE-4C1D-8616-AD756DC2D1D1}" type="presParOf" srcId="{D9085B15-292C-4E5E-8872-05B587E618A3}" destId="{DBCB6801-B23A-426B-8F08-EFE6F73A4E97}" srcOrd="15" destOrd="0" presId="urn:microsoft.com/office/officeart/2005/8/layout/list1"/>
    <dgm:cxn modelId="{C5E38F2F-4B59-4E6F-A3C1-B3A8952F3B25}" type="presParOf" srcId="{D9085B15-292C-4E5E-8872-05B587E618A3}" destId="{4CD40A10-6D31-4ED1-ABF8-B8FB30D64490}" srcOrd="16" destOrd="0" presId="urn:microsoft.com/office/officeart/2005/8/layout/list1"/>
    <dgm:cxn modelId="{A63A6797-3055-4FBA-B99F-834DC4E1BAA5}" type="presParOf" srcId="{4CD40A10-6D31-4ED1-ABF8-B8FB30D64490}" destId="{7C337586-2E96-4545-AA02-1937750D6748}" srcOrd="0" destOrd="0" presId="urn:microsoft.com/office/officeart/2005/8/layout/list1"/>
    <dgm:cxn modelId="{4EADA365-BA29-47EC-864D-85038E29A540}" type="presParOf" srcId="{4CD40A10-6D31-4ED1-ABF8-B8FB30D64490}" destId="{7F58DD55-2512-4914-9D57-7C0B3AA05E6A}" srcOrd="1" destOrd="0" presId="urn:microsoft.com/office/officeart/2005/8/layout/list1"/>
    <dgm:cxn modelId="{6E4936AE-6391-409A-B014-EFFDDD6AE272}" type="presParOf" srcId="{D9085B15-292C-4E5E-8872-05B587E618A3}" destId="{3112D067-A44E-4F42-B4EC-8246F43D834E}" srcOrd="17" destOrd="0" presId="urn:microsoft.com/office/officeart/2005/8/layout/list1"/>
    <dgm:cxn modelId="{12601BBB-2418-4149-88A6-EF88AA099A57}" type="presParOf" srcId="{D9085B15-292C-4E5E-8872-05B587E618A3}" destId="{C26433E5-B9CF-49EC-A4BB-8A7C1096104F}" srcOrd="18" destOrd="0" presId="urn:microsoft.com/office/officeart/2005/8/layout/list1"/>
    <dgm:cxn modelId="{ED93ECAB-A9A8-4F44-9673-0973F79B432E}" type="presParOf" srcId="{D9085B15-292C-4E5E-8872-05B587E618A3}" destId="{A3D6CCBD-53B5-4742-B539-44BF6A30C669}" srcOrd="19" destOrd="0" presId="urn:microsoft.com/office/officeart/2005/8/layout/list1"/>
    <dgm:cxn modelId="{AA7D33B2-54CE-4961-B383-14C8B77F1DC0}" type="presParOf" srcId="{D9085B15-292C-4E5E-8872-05B587E618A3}" destId="{C5CE64CD-676C-453F-B851-5DC7EDA98266}" srcOrd="20" destOrd="0" presId="urn:microsoft.com/office/officeart/2005/8/layout/list1"/>
    <dgm:cxn modelId="{067C3171-D304-40E1-8AE0-B2B7394F9BCB}" type="presParOf" srcId="{C5CE64CD-676C-453F-B851-5DC7EDA98266}" destId="{81726B09-74A3-41F8-A141-5A2FE4D9E281}" srcOrd="0" destOrd="0" presId="urn:microsoft.com/office/officeart/2005/8/layout/list1"/>
    <dgm:cxn modelId="{D4D1387C-86B7-4469-8199-216604EC6104}" type="presParOf" srcId="{C5CE64CD-676C-453F-B851-5DC7EDA98266}" destId="{2BB75DEA-6166-4E84-BE04-4AB639471390}" srcOrd="1" destOrd="0" presId="urn:microsoft.com/office/officeart/2005/8/layout/list1"/>
    <dgm:cxn modelId="{36BD336C-0CC4-4B55-B5AF-C01DF74FD279}" type="presParOf" srcId="{D9085B15-292C-4E5E-8872-05B587E618A3}" destId="{548A01B9-6E34-4F20-9703-140F9268C0FF}" srcOrd="21" destOrd="0" presId="urn:microsoft.com/office/officeart/2005/8/layout/list1"/>
    <dgm:cxn modelId="{30C78513-D09E-45F1-B922-3D0CA6E49B07}" type="presParOf" srcId="{D9085B15-292C-4E5E-8872-05B587E618A3}" destId="{A7B88325-411F-4C4F-81AC-04EFD2510FCB}" srcOrd="22" destOrd="0" presId="urn:microsoft.com/office/officeart/2005/8/layout/list1"/>
    <dgm:cxn modelId="{454EF593-3793-4F4C-9146-799253CA1384}" type="presParOf" srcId="{D9085B15-292C-4E5E-8872-05B587E618A3}" destId="{8C397918-2910-4D77-BE23-FF8430F36C08}" srcOrd="23" destOrd="0" presId="urn:microsoft.com/office/officeart/2005/8/layout/list1"/>
    <dgm:cxn modelId="{1C21E6C7-934F-4C08-95DB-E240DA34C2C8}" type="presParOf" srcId="{D9085B15-292C-4E5E-8872-05B587E618A3}" destId="{70BB2E36-A021-4EFE-B5AD-2017B3E12EE9}" srcOrd="24" destOrd="0" presId="urn:microsoft.com/office/officeart/2005/8/layout/list1"/>
    <dgm:cxn modelId="{A04177C8-5CF8-4E86-8ADD-25A4DC5458A8}" type="presParOf" srcId="{70BB2E36-A021-4EFE-B5AD-2017B3E12EE9}" destId="{69495AC2-6747-4198-BBDA-537A4AF956E7}" srcOrd="0" destOrd="0" presId="urn:microsoft.com/office/officeart/2005/8/layout/list1"/>
    <dgm:cxn modelId="{2CBE0BFF-B92E-4856-A241-BA5EA7399DF1}" type="presParOf" srcId="{70BB2E36-A021-4EFE-B5AD-2017B3E12EE9}" destId="{EA90B4A6-BDA0-425B-BE03-3D28FBD34C3F}" srcOrd="1" destOrd="0" presId="urn:microsoft.com/office/officeart/2005/8/layout/list1"/>
    <dgm:cxn modelId="{ABE8EC77-D45B-45EA-ADFE-9C0F145EC121}" type="presParOf" srcId="{D9085B15-292C-4E5E-8872-05B587E618A3}" destId="{3CF68FF2-0018-43BC-91C2-E73B204E61C1}" srcOrd="25" destOrd="0" presId="urn:microsoft.com/office/officeart/2005/8/layout/list1"/>
    <dgm:cxn modelId="{763B38CA-2FA1-4421-8F8E-28BBF1E47E54}" type="presParOf" srcId="{D9085B15-292C-4E5E-8872-05B587E618A3}" destId="{1E5EB779-5D2A-443A-8929-C3A3BCA43544}" srcOrd="26" destOrd="0" presId="urn:microsoft.com/office/officeart/2005/8/layout/list1"/>
    <dgm:cxn modelId="{EB1A054A-C7BA-494C-A14B-77A41B21CE2F}" type="presParOf" srcId="{D9085B15-292C-4E5E-8872-05B587E618A3}" destId="{4AFCE896-D5B5-40DD-998D-3612BC23ADCF}" srcOrd="27" destOrd="0" presId="urn:microsoft.com/office/officeart/2005/8/layout/list1"/>
    <dgm:cxn modelId="{5BB740BF-6FEE-4756-9FBB-78BAD82C8E93}" type="presParOf" srcId="{D9085B15-292C-4E5E-8872-05B587E618A3}" destId="{93DED2E6-3C43-4CF4-9DE0-91BB676A634F}" srcOrd="28" destOrd="0" presId="urn:microsoft.com/office/officeart/2005/8/layout/list1"/>
    <dgm:cxn modelId="{99F5B7D8-E280-409B-A332-714C3D7B3975}" type="presParOf" srcId="{93DED2E6-3C43-4CF4-9DE0-91BB676A634F}" destId="{197FB023-07BD-4BA9-B91C-E6B8FCAE73F5}" srcOrd="0" destOrd="0" presId="urn:microsoft.com/office/officeart/2005/8/layout/list1"/>
    <dgm:cxn modelId="{7FD1165C-63D6-46AE-A6BA-70F61D84CAF8}" type="presParOf" srcId="{93DED2E6-3C43-4CF4-9DE0-91BB676A634F}" destId="{382204B8-3ECE-4C31-804F-5D253CB84AC1}" srcOrd="1" destOrd="0" presId="urn:microsoft.com/office/officeart/2005/8/layout/list1"/>
    <dgm:cxn modelId="{0A22DF96-0B42-4089-8D87-ACF6F4A34321}" type="presParOf" srcId="{D9085B15-292C-4E5E-8872-05B587E618A3}" destId="{46A45BC9-7351-46ED-8548-EBCB4FDAD3A1}" srcOrd="29" destOrd="0" presId="urn:microsoft.com/office/officeart/2005/8/layout/list1"/>
    <dgm:cxn modelId="{91E32AC7-8562-4478-9356-61CDC3A90E6F}" type="presParOf" srcId="{D9085B15-292C-4E5E-8872-05B587E618A3}" destId="{60344242-8C5D-476B-89F8-CC873C650EE5}"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E60699-DB6E-4871-B319-38AB9FECD567}"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CB38D5A4-9787-4A0D-8758-92C8A1EAAC36}">
      <dgm:prSet phldrT="[Text]"/>
      <dgm:spPr/>
      <dgm:t>
        <a:bodyPr/>
        <a:lstStyle/>
        <a:p>
          <a:r>
            <a:rPr lang="ka-GE" dirty="0" smtClean="0">
              <a:solidFill>
                <a:schemeClr val="tx1"/>
              </a:solidFill>
            </a:rPr>
            <a:t>1</a:t>
          </a:r>
          <a:endParaRPr lang="en-US" dirty="0">
            <a:solidFill>
              <a:schemeClr val="tx1"/>
            </a:solidFill>
          </a:endParaRPr>
        </a:p>
      </dgm:t>
    </dgm:pt>
    <dgm:pt modelId="{D471368A-13FE-4422-9E95-929CE2ED3410}" type="parTrans" cxnId="{5AFF1BA9-ECBC-4FFD-9DDF-0BB1771105EC}">
      <dgm:prSet/>
      <dgm:spPr/>
      <dgm:t>
        <a:bodyPr/>
        <a:lstStyle/>
        <a:p>
          <a:endParaRPr lang="en-US"/>
        </a:p>
      </dgm:t>
    </dgm:pt>
    <dgm:pt modelId="{1EF55A62-C270-44DB-BF35-C14C9BB56EF7}" type="sibTrans" cxnId="{5AFF1BA9-ECBC-4FFD-9DDF-0BB1771105EC}">
      <dgm:prSet/>
      <dgm:spPr/>
      <dgm:t>
        <a:bodyPr/>
        <a:lstStyle/>
        <a:p>
          <a:endParaRPr lang="en-US"/>
        </a:p>
      </dgm:t>
    </dgm:pt>
    <dgm:pt modelId="{209EBDBC-373E-42A3-BF4F-69A61DA69BE7}">
      <dgm:prSet phldrT="[Text]" custT="1"/>
      <dgm:spPr/>
      <dgm:t>
        <a:bodyPr/>
        <a:lstStyle/>
        <a:p>
          <a:r>
            <a:rPr lang="ka-GE" sz="1400" dirty="0" smtClean="0">
              <a:solidFill>
                <a:schemeClr val="tx1"/>
              </a:solidFill>
            </a:rPr>
            <a:t>	</a:t>
          </a:r>
          <a:r>
            <a:rPr lang="ka-GE" sz="2000" dirty="0" smtClean="0">
              <a:solidFill>
                <a:schemeClr val="tx1"/>
              </a:solidFill>
            </a:rPr>
            <a:t>სოციალური ქსელის მომხმარებელთა უმრავლესობა, ემოჯი </a:t>
          </a:r>
          <a:r>
            <a:rPr lang="ka-GE" sz="2000" dirty="0" smtClean="0">
              <a:solidFill>
                <a:srgbClr val="FF0000"/>
              </a:solidFill>
            </a:rPr>
            <a:t>„</a:t>
          </a:r>
          <a:r>
            <a:rPr lang="ka-GE" sz="2000" dirty="0" smtClean="0">
              <a:solidFill>
                <a:srgbClr val="FF0000"/>
              </a:solidFill>
              <a:sym typeface="Symbol" panose="05050102010706020507" pitchFamily="18" charset="2"/>
            </a:rPr>
            <a:t>“ </a:t>
          </a:r>
          <a:r>
            <a:rPr lang="ka-GE" sz="2000" dirty="0" smtClean="0">
              <a:solidFill>
                <a:schemeClr val="tx1"/>
              </a:solidFill>
              <a:sym typeface="Symbol" panose="05050102010706020507" pitchFamily="18" charset="2"/>
            </a:rPr>
            <a:t>-ის </a:t>
          </a:r>
          <a:r>
            <a:rPr lang="ka-GE" sz="2000" dirty="0" smtClean="0">
              <a:solidFill>
                <a:schemeClr val="tx1"/>
              </a:solidFill>
            </a:rPr>
            <a:t>შერჩევის დროს ეყრდნობა </a:t>
          </a:r>
          <a:r>
            <a:rPr lang="ka-GE" sz="2000" b="1" dirty="0" smtClean="0">
              <a:solidFill>
                <a:schemeClr val="tx1"/>
              </a:solidFill>
            </a:rPr>
            <a:t>ხელმისაწვდომობისა და სემიოტიკური რელევანტურობის </a:t>
          </a:r>
          <a:r>
            <a:rPr lang="ka-GE" sz="2000" dirty="0" smtClean="0">
              <a:solidFill>
                <a:schemeClr val="tx1"/>
              </a:solidFill>
            </a:rPr>
            <a:t>მექანიზმებს;</a:t>
          </a:r>
          <a:endParaRPr lang="en-US" sz="2000" dirty="0">
            <a:solidFill>
              <a:schemeClr val="tx1"/>
            </a:solidFill>
          </a:endParaRPr>
        </a:p>
      </dgm:t>
    </dgm:pt>
    <dgm:pt modelId="{93D8B7A3-F8F1-4076-A478-A2D450A7A61D}" type="parTrans" cxnId="{8C79746A-D6D5-440D-AC0D-EA4278784462}">
      <dgm:prSet/>
      <dgm:spPr/>
      <dgm:t>
        <a:bodyPr/>
        <a:lstStyle/>
        <a:p>
          <a:endParaRPr lang="en-US"/>
        </a:p>
      </dgm:t>
    </dgm:pt>
    <dgm:pt modelId="{4216B280-8A6C-42D8-BAA8-5B0C7A8DA84A}" type="sibTrans" cxnId="{8C79746A-D6D5-440D-AC0D-EA4278784462}">
      <dgm:prSet/>
      <dgm:spPr/>
      <dgm:t>
        <a:bodyPr/>
        <a:lstStyle/>
        <a:p>
          <a:endParaRPr lang="en-US"/>
        </a:p>
      </dgm:t>
    </dgm:pt>
    <dgm:pt modelId="{CA37C3B9-A092-4702-BA67-A487A7229D36}">
      <dgm:prSet phldrT="[Text]" custT="1"/>
      <dgm:spPr/>
      <dgm:t>
        <a:bodyPr/>
        <a:lstStyle/>
        <a:p>
          <a:endParaRPr lang="en-US" sz="2000" dirty="0">
            <a:solidFill>
              <a:schemeClr val="tx1"/>
            </a:solidFill>
          </a:endParaRPr>
        </a:p>
      </dgm:t>
    </dgm:pt>
    <dgm:pt modelId="{180DFE71-6DE9-4EBF-A1D8-D3079BA63E70}" type="parTrans" cxnId="{C48E1763-8CFD-47D6-8D4F-0BCC486F060B}">
      <dgm:prSet/>
      <dgm:spPr/>
      <dgm:t>
        <a:bodyPr/>
        <a:lstStyle/>
        <a:p>
          <a:endParaRPr lang="en-US"/>
        </a:p>
      </dgm:t>
    </dgm:pt>
    <dgm:pt modelId="{70A7DFCF-9902-493E-9160-1E1DAFF575C1}" type="sibTrans" cxnId="{C48E1763-8CFD-47D6-8D4F-0BCC486F060B}">
      <dgm:prSet/>
      <dgm:spPr/>
      <dgm:t>
        <a:bodyPr/>
        <a:lstStyle/>
        <a:p>
          <a:endParaRPr lang="en-US"/>
        </a:p>
      </dgm:t>
    </dgm:pt>
    <dgm:pt modelId="{831BF9EF-CA32-44B2-B928-345DAAE389D2}">
      <dgm:prSet phldrT="[Text]" custT="1"/>
      <dgm:spPr/>
      <dgm:t>
        <a:bodyPr/>
        <a:lstStyle/>
        <a:p>
          <a:r>
            <a:rPr lang="ka-GE" sz="2000" dirty="0" smtClean="0">
              <a:solidFill>
                <a:schemeClr val="tx1"/>
              </a:solidFill>
            </a:rPr>
            <a:t>2</a:t>
          </a:r>
          <a:endParaRPr lang="en-US" sz="2000" dirty="0">
            <a:solidFill>
              <a:schemeClr val="tx1"/>
            </a:solidFill>
          </a:endParaRPr>
        </a:p>
      </dgm:t>
    </dgm:pt>
    <dgm:pt modelId="{D87DD90C-5200-4BC1-BEE0-836031CB730D}" type="parTrans" cxnId="{47798F09-FF29-4827-AE2B-FF8B60E51C7A}">
      <dgm:prSet/>
      <dgm:spPr/>
      <dgm:t>
        <a:bodyPr/>
        <a:lstStyle/>
        <a:p>
          <a:endParaRPr lang="en-US"/>
        </a:p>
      </dgm:t>
    </dgm:pt>
    <dgm:pt modelId="{EDCB1549-1518-427D-9074-FE3A5E401980}" type="sibTrans" cxnId="{47798F09-FF29-4827-AE2B-FF8B60E51C7A}">
      <dgm:prSet/>
      <dgm:spPr/>
      <dgm:t>
        <a:bodyPr/>
        <a:lstStyle/>
        <a:p>
          <a:endParaRPr lang="en-US"/>
        </a:p>
      </dgm:t>
    </dgm:pt>
    <dgm:pt modelId="{512A147C-4113-4417-8849-3F3C12138F2A}">
      <dgm:prSet phldrT="[Text]" custT="1"/>
      <dgm:spPr/>
      <dgm:t>
        <a:bodyPr/>
        <a:lstStyle/>
        <a:p>
          <a:r>
            <a:rPr lang="ka-GE" sz="2000" dirty="0" smtClean="0"/>
            <a:t>ემოჯი </a:t>
          </a:r>
          <a:r>
            <a:rPr lang="ka-GE" sz="2000" dirty="0" smtClean="0">
              <a:solidFill>
                <a:srgbClr val="FF0000"/>
              </a:solidFill>
            </a:rPr>
            <a:t>„</a:t>
          </a:r>
          <a:r>
            <a:rPr lang="ka-GE" sz="2000" dirty="0" smtClean="0">
              <a:solidFill>
                <a:srgbClr val="FF0000"/>
              </a:solidFill>
              <a:sym typeface="Symbol" panose="05050102010706020507" pitchFamily="18" charset="2"/>
            </a:rPr>
            <a:t></a:t>
          </a:r>
          <a:r>
            <a:rPr lang="ka-GE" sz="2000" dirty="0" smtClean="0">
              <a:solidFill>
                <a:srgbClr val="FF0000"/>
              </a:solidFill>
            </a:rPr>
            <a:t>“</a:t>
          </a:r>
          <a:r>
            <a:rPr lang="ka-GE" sz="2000" dirty="0" smtClean="0">
              <a:solidFill>
                <a:schemeClr val="tx1"/>
              </a:solidFill>
            </a:rPr>
            <a:t>-ის </a:t>
          </a:r>
          <a:r>
            <a:rPr lang="ka-GE" sz="2000" dirty="0" smtClean="0"/>
            <a:t>გამოიყენება  ორიენტირებულია </a:t>
          </a:r>
          <a:r>
            <a:rPr lang="ka-GE" sz="2000" b="1" dirty="0" smtClean="0"/>
            <a:t>კონტექსტსა და მომხმარებლის ინტენციაზე.</a:t>
          </a:r>
          <a:endParaRPr lang="en-US" sz="2000" dirty="0"/>
        </a:p>
      </dgm:t>
    </dgm:pt>
    <dgm:pt modelId="{2D7C1ECE-8E09-46CF-A1F9-031E32671538}" type="parTrans" cxnId="{B5009424-19D8-483F-9F24-41F5EFE55D5B}">
      <dgm:prSet/>
      <dgm:spPr/>
      <dgm:t>
        <a:bodyPr/>
        <a:lstStyle/>
        <a:p>
          <a:endParaRPr lang="en-US"/>
        </a:p>
      </dgm:t>
    </dgm:pt>
    <dgm:pt modelId="{60144DC0-BBBC-4413-A363-E8016E21736B}" type="sibTrans" cxnId="{B5009424-19D8-483F-9F24-41F5EFE55D5B}">
      <dgm:prSet/>
      <dgm:spPr/>
      <dgm:t>
        <a:bodyPr/>
        <a:lstStyle/>
        <a:p>
          <a:endParaRPr lang="en-US"/>
        </a:p>
      </dgm:t>
    </dgm:pt>
    <dgm:pt modelId="{AD1F0ABF-71AE-498D-8C2D-1C9C27C0B4A1}">
      <dgm:prSet phldrT="[Text]" custT="1"/>
      <dgm:spPr/>
      <dgm:t>
        <a:bodyPr/>
        <a:lstStyle/>
        <a:p>
          <a:r>
            <a:rPr lang="ka-GE" sz="2000" dirty="0" smtClean="0">
              <a:solidFill>
                <a:schemeClr val="tx1"/>
              </a:solidFill>
            </a:rPr>
            <a:t>3</a:t>
          </a:r>
          <a:endParaRPr lang="en-US" sz="2000" dirty="0">
            <a:solidFill>
              <a:schemeClr val="tx1"/>
            </a:solidFill>
          </a:endParaRPr>
        </a:p>
      </dgm:t>
    </dgm:pt>
    <dgm:pt modelId="{B5C3FE57-5E1D-4FBC-B3B8-DAA38F41C5C6}" type="parTrans" cxnId="{35DD3998-94BF-4E05-A89E-B799D9F8C2D1}">
      <dgm:prSet/>
      <dgm:spPr/>
      <dgm:t>
        <a:bodyPr/>
        <a:lstStyle/>
        <a:p>
          <a:endParaRPr lang="en-US"/>
        </a:p>
      </dgm:t>
    </dgm:pt>
    <dgm:pt modelId="{7DC9806D-DB37-41DE-9366-CB3924BF854F}" type="sibTrans" cxnId="{35DD3998-94BF-4E05-A89E-B799D9F8C2D1}">
      <dgm:prSet/>
      <dgm:spPr/>
      <dgm:t>
        <a:bodyPr/>
        <a:lstStyle/>
        <a:p>
          <a:endParaRPr lang="en-US"/>
        </a:p>
      </dgm:t>
    </dgm:pt>
    <dgm:pt modelId="{BCBB04D1-DF09-4688-AFF2-FC814FA3ECD6}">
      <dgm:prSet phldrT="[Text]" custT="1"/>
      <dgm:spPr/>
      <dgm:t>
        <a:bodyPr/>
        <a:lstStyle/>
        <a:p>
          <a:r>
            <a:rPr lang="ka-GE" sz="2000" dirty="0" smtClean="0"/>
            <a:t>	სოციალური ქსელის წერით დისკურსში გარკვეული სახის „გულის“ ემოჯები </a:t>
          </a:r>
          <a:r>
            <a:rPr lang="ka-GE" sz="2000" b="1" dirty="0" smtClean="0"/>
            <a:t>ექსპრესიული ექსპრესივებია და პერფორმაციული ზმნების </a:t>
          </a:r>
          <a:r>
            <a:rPr lang="ka-GE" sz="2000" dirty="0" smtClean="0"/>
            <a:t>ფუნქციასაც ასრულებენ.</a:t>
          </a:r>
          <a:endParaRPr lang="en-US" sz="2000" dirty="0"/>
        </a:p>
      </dgm:t>
    </dgm:pt>
    <dgm:pt modelId="{EDDA9191-6EB6-42BA-BEC8-9C26DCC04778}" type="parTrans" cxnId="{13D34098-04FA-405C-B68E-5A8B96163489}">
      <dgm:prSet/>
      <dgm:spPr/>
      <dgm:t>
        <a:bodyPr/>
        <a:lstStyle/>
        <a:p>
          <a:endParaRPr lang="en-US"/>
        </a:p>
      </dgm:t>
    </dgm:pt>
    <dgm:pt modelId="{5DE23DA9-4D64-4DA7-959A-E144CEC8218F}" type="sibTrans" cxnId="{13D34098-04FA-405C-B68E-5A8B96163489}">
      <dgm:prSet/>
      <dgm:spPr/>
      <dgm:t>
        <a:bodyPr/>
        <a:lstStyle/>
        <a:p>
          <a:endParaRPr lang="en-US"/>
        </a:p>
      </dgm:t>
    </dgm:pt>
    <dgm:pt modelId="{26DEE05C-AF7A-4936-9701-882412900C1F}">
      <dgm:prSet phldrT="[Text]" phldr="1"/>
      <dgm:spPr/>
      <dgm:t>
        <a:bodyPr/>
        <a:lstStyle/>
        <a:p>
          <a:endParaRPr lang="en-US" sz="1400" dirty="0"/>
        </a:p>
      </dgm:t>
    </dgm:pt>
    <dgm:pt modelId="{F02CAD85-8EC5-487D-B943-83D2337A8BAA}" type="parTrans" cxnId="{3736E05E-136C-4C8D-8BE4-2968E6CA1B71}">
      <dgm:prSet/>
      <dgm:spPr/>
      <dgm:t>
        <a:bodyPr/>
        <a:lstStyle/>
        <a:p>
          <a:endParaRPr lang="en-US"/>
        </a:p>
      </dgm:t>
    </dgm:pt>
    <dgm:pt modelId="{A1E856E1-CF78-415B-8AAB-BD888B57D00D}" type="sibTrans" cxnId="{3736E05E-136C-4C8D-8BE4-2968E6CA1B71}">
      <dgm:prSet/>
      <dgm:spPr/>
      <dgm:t>
        <a:bodyPr/>
        <a:lstStyle/>
        <a:p>
          <a:endParaRPr lang="en-US"/>
        </a:p>
      </dgm:t>
    </dgm:pt>
    <dgm:pt modelId="{7E7B63F6-B28D-4B11-A8DA-9664A8B7B72C}">
      <dgm:prSet phldrT="[Text]" custT="1"/>
      <dgm:spPr/>
      <dgm:t>
        <a:bodyPr/>
        <a:lstStyle/>
        <a:p>
          <a:r>
            <a:rPr lang="ka-GE" sz="2000" dirty="0" smtClean="0">
              <a:solidFill>
                <a:schemeClr val="tx1"/>
              </a:solidFill>
            </a:rPr>
            <a:t>4</a:t>
          </a:r>
          <a:endParaRPr lang="en-US" sz="2000" dirty="0">
            <a:solidFill>
              <a:schemeClr val="tx1"/>
            </a:solidFill>
          </a:endParaRPr>
        </a:p>
      </dgm:t>
    </dgm:pt>
    <dgm:pt modelId="{6F12C60C-A42C-44AA-A94D-8C87C99A6256}" type="parTrans" cxnId="{E11B4EFA-7619-44C2-99D9-6914A0CBEC18}">
      <dgm:prSet/>
      <dgm:spPr/>
      <dgm:t>
        <a:bodyPr/>
        <a:lstStyle/>
        <a:p>
          <a:endParaRPr lang="en-US"/>
        </a:p>
      </dgm:t>
    </dgm:pt>
    <dgm:pt modelId="{B41420F5-1000-4A2E-A883-28B7AF5B919E}" type="sibTrans" cxnId="{E11B4EFA-7619-44C2-99D9-6914A0CBEC18}">
      <dgm:prSet/>
      <dgm:spPr/>
      <dgm:t>
        <a:bodyPr/>
        <a:lstStyle/>
        <a:p>
          <a:endParaRPr lang="en-US"/>
        </a:p>
      </dgm:t>
    </dgm:pt>
    <dgm:pt modelId="{F1EB2BB3-BCAC-46A0-80CA-228D1A84779D}">
      <dgm:prSet custT="1"/>
      <dgm:spPr/>
      <dgm:t>
        <a:bodyPr/>
        <a:lstStyle/>
        <a:p>
          <a:r>
            <a:rPr lang="ka-GE" sz="2000" dirty="0" smtClean="0"/>
            <a:t>ძირითადი მნიშვნელობის - „სიყვარული“-ს გამოხატვის გარდა, ემოჯი „</a:t>
          </a:r>
          <a:r>
            <a:rPr lang="ka-GE" sz="2000" dirty="0" smtClean="0">
              <a:solidFill>
                <a:srgbClr val="FF0000"/>
              </a:solidFill>
              <a:sym typeface="Symbol" panose="05050102010706020507" pitchFamily="18" charset="2"/>
            </a:rPr>
            <a:t></a:t>
          </a:r>
          <a:r>
            <a:rPr lang="ka-GE" sz="2000" dirty="0" smtClean="0"/>
            <a:t>“ გამოიყენება: მოწონების, დაძაბულობის განმუხტვის, ირონიის, მადლიერების გამოსახატავად. მსგავსი პრაგმატიკული გაფართოება საწინდარია  აღნიშნული სიმბოლოს  სემანტიკური გაფართოებისა;</a:t>
          </a:r>
          <a:endParaRPr lang="en-US" sz="2000" dirty="0" smtClean="0"/>
        </a:p>
      </dgm:t>
    </dgm:pt>
    <dgm:pt modelId="{70EDE7C5-79D6-4EEB-A048-57623B3972EB}" type="parTrans" cxnId="{B2725BD5-F881-4000-9B09-C350D2263024}">
      <dgm:prSet/>
      <dgm:spPr/>
      <dgm:t>
        <a:bodyPr/>
        <a:lstStyle/>
        <a:p>
          <a:endParaRPr lang="en-US"/>
        </a:p>
      </dgm:t>
    </dgm:pt>
    <dgm:pt modelId="{7B80B0BD-8630-4721-BA28-8383A6F21DB7}" type="sibTrans" cxnId="{B2725BD5-F881-4000-9B09-C350D2263024}">
      <dgm:prSet/>
      <dgm:spPr/>
      <dgm:t>
        <a:bodyPr/>
        <a:lstStyle/>
        <a:p>
          <a:endParaRPr lang="en-US"/>
        </a:p>
      </dgm:t>
    </dgm:pt>
    <dgm:pt modelId="{78BF3104-C10F-45B9-8C67-2F6A5B2A4AEC}">
      <dgm:prSet custT="1"/>
      <dgm:spPr/>
      <dgm:t>
        <a:bodyPr/>
        <a:lstStyle/>
        <a:p>
          <a:endParaRPr lang="en-US" sz="2000" dirty="0" smtClean="0"/>
        </a:p>
      </dgm:t>
    </dgm:pt>
    <dgm:pt modelId="{B4D9F981-9A58-403F-AC65-91D67CBC08CC}" type="parTrans" cxnId="{57495428-A785-4ED2-B9FF-52F65AF896F1}">
      <dgm:prSet/>
      <dgm:spPr/>
      <dgm:t>
        <a:bodyPr/>
        <a:lstStyle/>
        <a:p>
          <a:endParaRPr lang="en-US"/>
        </a:p>
      </dgm:t>
    </dgm:pt>
    <dgm:pt modelId="{5FA1DCE3-5CDD-492B-BB21-DF1AE572FA85}" type="sibTrans" cxnId="{57495428-A785-4ED2-B9FF-52F65AF896F1}">
      <dgm:prSet/>
      <dgm:spPr/>
      <dgm:t>
        <a:bodyPr/>
        <a:lstStyle/>
        <a:p>
          <a:endParaRPr lang="en-US"/>
        </a:p>
      </dgm:t>
    </dgm:pt>
    <dgm:pt modelId="{6F3F2C7E-BC5F-4101-9CA2-EC1803BF1267}" type="pres">
      <dgm:prSet presAssocID="{56E60699-DB6E-4871-B319-38AB9FECD567}" presName="linearFlow" presStyleCnt="0">
        <dgm:presLayoutVars>
          <dgm:dir/>
          <dgm:animLvl val="lvl"/>
          <dgm:resizeHandles val="exact"/>
        </dgm:presLayoutVars>
      </dgm:prSet>
      <dgm:spPr/>
      <dgm:t>
        <a:bodyPr/>
        <a:lstStyle/>
        <a:p>
          <a:endParaRPr lang="en-US"/>
        </a:p>
      </dgm:t>
    </dgm:pt>
    <dgm:pt modelId="{961CBBFB-8F8E-4A26-870A-4C24C2FE24C9}" type="pres">
      <dgm:prSet presAssocID="{CB38D5A4-9787-4A0D-8758-92C8A1EAAC36}" presName="composite" presStyleCnt="0"/>
      <dgm:spPr/>
    </dgm:pt>
    <dgm:pt modelId="{177EA324-1F78-409D-9D17-218506D196F2}" type="pres">
      <dgm:prSet presAssocID="{CB38D5A4-9787-4A0D-8758-92C8A1EAAC36}" presName="parentText" presStyleLbl="alignNode1" presStyleIdx="0" presStyleCnt="4">
        <dgm:presLayoutVars>
          <dgm:chMax val="1"/>
          <dgm:bulletEnabled val="1"/>
        </dgm:presLayoutVars>
      </dgm:prSet>
      <dgm:spPr/>
      <dgm:t>
        <a:bodyPr/>
        <a:lstStyle/>
        <a:p>
          <a:endParaRPr lang="en-US"/>
        </a:p>
      </dgm:t>
    </dgm:pt>
    <dgm:pt modelId="{0C663E42-FAE1-413A-AF05-781E7D13B209}" type="pres">
      <dgm:prSet presAssocID="{CB38D5A4-9787-4A0D-8758-92C8A1EAAC36}" presName="descendantText" presStyleLbl="alignAcc1" presStyleIdx="0" presStyleCnt="4" custScaleX="100000">
        <dgm:presLayoutVars>
          <dgm:bulletEnabled val="1"/>
        </dgm:presLayoutVars>
      </dgm:prSet>
      <dgm:spPr/>
      <dgm:t>
        <a:bodyPr/>
        <a:lstStyle/>
        <a:p>
          <a:endParaRPr lang="en-US"/>
        </a:p>
      </dgm:t>
    </dgm:pt>
    <dgm:pt modelId="{2B617128-6B5A-4D8B-BDD6-1FE8F83BFC6F}" type="pres">
      <dgm:prSet presAssocID="{1EF55A62-C270-44DB-BF35-C14C9BB56EF7}" presName="sp" presStyleCnt="0"/>
      <dgm:spPr/>
    </dgm:pt>
    <dgm:pt modelId="{58A53D0A-C2E4-4FED-95BF-6773D14CC552}" type="pres">
      <dgm:prSet presAssocID="{831BF9EF-CA32-44B2-B928-345DAAE389D2}" presName="composite" presStyleCnt="0"/>
      <dgm:spPr/>
    </dgm:pt>
    <dgm:pt modelId="{07B180BE-6475-45E7-8F2E-014F7CC7A0EC}" type="pres">
      <dgm:prSet presAssocID="{831BF9EF-CA32-44B2-B928-345DAAE389D2}" presName="parentText" presStyleLbl="alignNode1" presStyleIdx="1" presStyleCnt="4">
        <dgm:presLayoutVars>
          <dgm:chMax val="1"/>
          <dgm:bulletEnabled val="1"/>
        </dgm:presLayoutVars>
      </dgm:prSet>
      <dgm:spPr/>
      <dgm:t>
        <a:bodyPr/>
        <a:lstStyle/>
        <a:p>
          <a:endParaRPr lang="en-US"/>
        </a:p>
      </dgm:t>
    </dgm:pt>
    <dgm:pt modelId="{637FBEE9-8555-417B-9C39-4C82C7C28083}" type="pres">
      <dgm:prSet presAssocID="{831BF9EF-CA32-44B2-B928-345DAAE389D2}" presName="descendantText" presStyleLbl="alignAcc1" presStyleIdx="1" presStyleCnt="4" custScaleY="122976">
        <dgm:presLayoutVars>
          <dgm:bulletEnabled val="1"/>
        </dgm:presLayoutVars>
      </dgm:prSet>
      <dgm:spPr/>
      <dgm:t>
        <a:bodyPr/>
        <a:lstStyle/>
        <a:p>
          <a:endParaRPr lang="en-US"/>
        </a:p>
      </dgm:t>
    </dgm:pt>
    <dgm:pt modelId="{427CD2B5-B6C5-4911-A8D6-EF60CFB86647}" type="pres">
      <dgm:prSet presAssocID="{EDCB1549-1518-427D-9074-FE3A5E401980}" presName="sp" presStyleCnt="0"/>
      <dgm:spPr/>
    </dgm:pt>
    <dgm:pt modelId="{7C650A72-A0FD-4B1F-8054-F8B154D44C51}" type="pres">
      <dgm:prSet presAssocID="{AD1F0ABF-71AE-498D-8C2D-1C9C27C0B4A1}" presName="composite" presStyleCnt="0"/>
      <dgm:spPr/>
    </dgm:pt>
    <dgm:pt modelId="{8A337BF0-9B09-486F-96B8-04C44363E6D8}" type="pres">
      <dgm:prSet presAssocID="{AD1F0ABF-71AE-498D-8C2D-1C9C27C0B4A1}" presName="parentText" presStyleLbl="alignNode1" presStyleIdx="2" presStyleCnt="4" custScaleX="99939">
        <dgm:presLayoutVars>
          <dgm:chMax val="1"/>
          <dgm:bulletEnabled val="1"/>
        </dgm:presLayoutVars>
      </dgm:prSet>
      <dgm:spPr/>
      <dgm:t>
        <a:bodyPr/>
        <a:lstStyle/>
        <a:p>
          <a:endParaRPr lang="en-US"/>
        </a:p>
      </dgm:t>
    </dgm:pt>
    <dgm:pt modelId="{FDE1A43A-7D53-4E9A-95C8-CF58A3D20FAD}" type="pres">
      <dgm:prSet presAssocID="{AD1F0ABF-71AE-498D-8C2D-1C9C27C0B4A1}" presName="descendantText" presStyleLbl="alignAcc1" presStyleIdx="2" presStyleCnt="4" custScaleY="162986">
        <dgm:presLayoutVars>
          <dgm:bulletEnabled val="1"/>
        </dgm:presLayoutVars>
      </dgm:prSet>
      <dgm:spPr/>
      <dgm:t>
        <a:bodyPr/>
        <a:lstStyle/>
        <a:p>
          <a:endParaRPr lang="en-US"/>
        </a:p>
      </dgm:t>
    </dgm:pt>
    <dgm:pt modelId="{DC5EE82E-81B5-43EE-AF6B-73A83958D029}" type="pres">
      <dgm:prSet presAssocID="{7DC9806D-DB37-41DE-9366-CB3924BF854F}" presName="sp" presStyleCnt="0"/>
      <dgm:spPr/>
    </dgm:pt>
    <dgm:pt modelId="{05227882-9B36-4F62-904F-7B20D0A58F04}" type="pres">
      <dgm:prSet presAssocID="{7E7B63F6-B28D-4B11-A8DA-9664A8B7B72C}" presName="composite" presStyleCnt="0"/>
      <dgm:spPr/>
    </dgm:pt>
    <dgm:pt modelId="{9294778E-7C2D-4DE5-814F-8ED043E40637}" type="pres">
      <dgm:prSet presAssocID="{7E7B63F6-B28D-4B11-A8DA-9664A8B7B72C}" presName="parentText" presStyleLbl="alignNode1" presStyleIdx="3" presStyleCnt="4">
        <dgm:presLayoutVars>
          <dgm:chMax val="1"/>
          <dgm:bulletEnabled val="1"/>
        </dgm:presLayoutVars>
      </dgm:prSet>
      <dgm:spPr/>
      <dgm:t>
        <a:bodyPr/>
        <a:lstStyle/>
        <a:p>
          <a:endParaRPr lang="en-US"/>
        </a:p>
      </dgm:t>
    </dgm:pt>
    <dgm:pt modelId="{934D3BDA-642F-4FAC-BD1B-E1E9CA3F6376}" type="pres">
      <dgm:prSet presAssocID="{7E7B63F6-B28D-4B11-A8DA-9664A8B7B72C}" presName="descendantText" presStyleLbl="alignAcc1" presStyleIdx="3" presStyleCnt="4" custScaleY="135034">
        <dgm:presLayoutVars>
          <dgm:bulletEnabled val="1"/>
        </dgm:presLayoutVars>
      </dgm:prSet>
      <dgm:spPr/>
      <dgm:t>
        <a:bodyPr/>
        <a:lstStyle/>
        <a:p>
          <a:endParaRPr lang="en-US"/>
        </a:p>
      </dgm:t>
    </dgm:pt>
  </dgm:ptLst>
  <dgm:cxnLst>
    <dgm:cxn modelId="{0009B720-8823-419D-A4F0-94A7C8EC1B2A}" type="presOf" srcId="{CB38D5A4-9787-4A0D-8758-92C8A1EAAC36}" destId="{177EA324-1F78-409D-9D17-218506D196F2}" srcOrd="0" destOrd="0" presId="urn:microsoft.com/office/officeart/2005/8/layout/chevron2"/>
    <dgm:cxn modelId="{F3713766-B2EA-4BD2-93EC-EC0A395B6D5B}" type="presOf" srcId="{56E60699-DB6E-4871-B319-38AB9FECD567}" destId="{6F3F2C7E-BC5F-4101-9CA2-EC1803BF1267}" srcOrd="0" destOrd="0" presId="urn:microsoft.com/office/officeart/2005/8/layout/chevron2"/>
    <dgm:cxn modelId="{E95D2D2B-2F78-4A79-A2C9-52A6F5CCC82B}" type="presOf" srcId="{78BF3104-C10F-45B9-8C67-2F6A5B2A4AEC}" destId="{FDE1A43A-7D53-4E9A-95C8-CF58A3D20FAD}" srcOrd="0" destOrd="1" presId="urn:microsoft.com/office/officeart/2005/8/layout/chevron2"/>
    <dgm:cxn modelId="{B2725BD5-F881-4000-9B09-C350D2263024}" srcId="{AD1F0ABF-71AE-498D-8C2D-1C9C27C0B4A1}" destId="{F1EB2BB3-BCAC-46A0-80CA-228D1A84779D}" srcOrd="0" destOrd="0" parTransId="{70EDE7C5-79D6-4EEB-A048-57623B3972EB}" sibTransId="{7B80B0BD-8630-4721-BA28-8383A6F21DB7}"/>
    <dgm:cxn modelId="{8C79746A-D6D5-440D-AC0D-EA4278784462}" srcId="{CB38D5A4-9787-4A0D-8758-92C8A1EAAC36}" destId="{209EBDBC-373E-42A3-BF4F-69A61DA69BE7}" srcOrd="0" destOrd="0" parTransId="{93D8B7A3-F8F1-4076-A478-A2D450A7A61D}" sibTransId="{4216B280-8A6C-42D8-BAA8-5B0C7A8DA84A}"/>
    <dgm:cxn modelId="{B5009424-19D8-483F-9F24-41F5EFE55D5B}" srcId="{831BF9EF-CA32-44B2-B928-345DAAE389D2}" destId="{512A147C-4113-4417-8849-3F3C12138F2A}" srcOrd="0" destOrd="0" parTransId="{2D7C1ECE-8E09-46CF-A1F9-031E32671538}" sibTransId="{60144DC0-BBBC-4413-A363-E8016E21736B}"/>
    <dgm:cxn modelId="{C941FF43-842E-4038-A6C0-5B3CC0C74643}" type="presOf" srcId="{AD1F0ABF-71AE-498D-8C2D-1C9C27C0B4A1}" destId="{8A337BF0-9B09-486F-96B8-04C44363E6D8}" srcOrd="0" destOrd="0" presId="urn:microsoft.com/office/officeart/2005/8/layout/chevron2"/>
    <dgm:cxn modelId="{CAD7D5D6-E1DE-4FBE-9B61-7C06DB151063}" type="presOf" srcId="{209EBDBC-373E-42A3-BF4F-69A61DA69BE7}" destId="{0C663E42-FAE1-413A-AF05-781E7D13B209}" srcOrd="0" destOrd="0" presId="urn:microsoft.com/office/officeart/2005/8/layout/chevron2"/>
    <dgm:cxn modelId="{9779354E-60D6-4005-9495-C66777E804FA}" type="presOf" srcId="{831BF9EF-CA32-44B2-B928-345DAAE389D2}" destId="{07B180BE-6475-45E7-8F2E-014F7CC7A0EC}" srcOrd="0" destOrd="0" presId="urn:microsoft.com/office/officeart/2005/8/layout/chevron2"/>
    <dgm:cxn modelId="{E32A0FC4-5AEE-4F28-ADA9-FEAD9FDAEE62}" type="presOf" srcId="{BCBB04D1-DF09-4688-AFF2-FC814FA3ECD6}" destId="{934D3BDA-642F-4FAC-BD1B-E1E9CA3F6376}" srcOrd="0" destOrd="0" presId="urn:microsoft.com/office/officeart/2005/8/layout/chevron2"/>
    <dgm:cxn modelId="{3736E05E-136C-4C8D-8BE4-2968E6CA1B71}" srcId="{7E7B63F6-B28D-4B11-A8DA-9664A8B7B72C}" destId="{26DEE05C-AF7A-4936-9701-882412900C1F}" srcOrd="1" destOrd="0" parTransId="{F02CAD85-8EC5-487D-B943-83D2337A8BAA}" sibTransId="{A1E856E1-CF78-415B-8AAB-BD888B57D00D}"/>
    <dgm:cxn modelId="{35DD3998-94BF-4E05-A89E-B799D9F8C2D1}" srcId="{56E60699-DB6E-4871-B319-38AB9FECD567}" destId="{AD1F0ABF-71AE-498D-8C2D-1C9C27C0B4A1}" srcOrd="2" destOrd="0" parTransId="{B5C3FE57-5E1D-4FBC-B3B8-DAA38F41C5C6}" sibTransId="{7DC9806D-DB37-41DE-9366-CB3924BF854F}"/>
    <dgm:cxn modelId="{47798F09-FF29-4827-AE2B-FF8B60E51C7A}" srcId="{56E60699-DB6E-4871-B319-38AB9FECD567}" destId="{831BF9EF-CA32-44B2-B928-345DAAE389D2}" srcOrd="1" destOrd="0" parTransId="{D87DD90C-5200-4BC1-BEE0-836031CB730D}" sibTransId="{EDCB1549-1518-427D-9074-FE3A5E401980}"/>
    <dgm:cxn modelId="{57495428-A785-4ED2-B9FF-52F65AF896F1}" srcId="{AD1F0ABF-71AE-498D-8C2D-1C9C27C0B4A1}" destId="{78BF3104-C10F-45B9-8C67-2F6A5B2A4AEC}" srcOrd="1" destOrd="0" parTransId="{B4D9F981-9A58-403F-AC65-91D67CBC08CC}" sibTransId="{5FA1DCE3-5CDD-492B-BB21-DF1AE572FA85}"/>
    <dgm:cxn modelId="{5AFF1BA9-ECBC-4FFD-9DDF-0BB1771105EC}" srcId="{56E60699-DB6E-4871-B319-38AB9FECD567}" destId="{CB38D5A4-9787-4A0D-8758-92C8A1EAAC36}" srcOrd="0" destOrd="0" parTransId="{D471368A-13FE-4422-9E95-929CE2ED3410}" sibTransId="{1EF55A62-C270-44DB-BF35-C14C9BB56EF7}"/>
    <dgm:cxn modelId="{41D2820B-6A17-4F14-B4BE-6D255B2A14E1}" type="presOf" srcId="{CA37C3B9-A092-4702-BA67-A487A7229D36}" destId="{0C663E42-FAE1-413A-AF05-781E7D13B209}" srcOrd="0" destOrd="1" presId="urn:microsoft.com/office/officeart/2005/8/layout/chevron2"/>
    <dgm:cxn modelId="{13D34098-04FA-405C-B68E-5A8B96163489}" srcId="{7E7B63F6-B28D-4B11-A8DA-9664A8B7B72C}" destId="{BCBB04D1-DF09-4688-AFF2-FC814FA3ECD6}" srcOrd="0" destOrd="0" parTransId="{EDDA9191-6EB6-42BA-BEC8-9C26DCC04778}" sibTransId="{5DE23DA9-4D64-4DA7-959A-E144CEC8218F}"/>
    <dgm:cxn modelId="{5DD35793-BF38-4B30-B7E4-FAA1F50F2403}" type="presOf" srcId="{26DEE05C-AF7A-4936-9701-882412900C1F}" destId="{934D3BDA-642F-4FAC-BD1B-E1E9CA3F6376}" srcOrd="0" destOrd="1" presId="urn:microsoft.com/office/officeart/2005/8/layout/chevron2"/>
    <dgm:cxn modelId="{7BEA74E1-A79C-4E3C-ADDD-3439F319EE94}" type="presOf" srcId="{512A147C-4113-4417-8849-3F3C12138F2A}" destId="{637FBEE9-8555-417B-9C39-4C82C7C28083}" srcOrd="0" destOrd="0" presId="urn:microsoft.com/office/officeart/2005/8/layout/chevron2"/>
    <dgm:cxn modelId="{4FFD3B1F-690F-48D9-B27B-7D37D014BDAA}" type="presOf" srcId="{7E7B63F6-B28D-4B11-A8DA-9664A8B7B72C}" destId="{9294778E-7C2D-4DE5-814F-8ED043E40637}" srcOrd="0" destOrd="0" presId="urn:microsoft.com/office/officeart/2005/8/layout/chevron2"/>
    <dgm:cxn modelId="{E11B4EFA-7619-44C2-99D9-6914A0CBEC18}" srcId="{56E60699-DB6E-4871-B319-38AB9FECD567}" destId="{7E7B63F6-B28D-4B11-A8DA-9664A8B7B72C}" srcOrd="3" destOrd="0" parTransId="{6F12C60C-A42C-44AA-A94D-8C87C99A6256}" sibTransId="{B41420F5-1000-4A2E-A883-28B7AF5B919E}"/>
    <dgm:cxn modelId="{7B274F27-4449-40CE-AC85-F922FCEFCA25}" type="presOf" srcId="{F1EB2BB3-BCAC-46A0-80CA-228D1A84779D}" destId="{FDE1A43A-7D53-4E9A-95C8-CF58A3D20FAD}" srcOrd="0" destOrd="0" presId="urn:microsoft.com/office/officeart/2005/8/layout/chevron2"/>
    <dgm:cxn modelId="{C48E1763-8CFD-47D6-8D4F-0BCC486F060B}" srcId="{CB38D5A4-9787-4A0D-8758-92C8A1EAAC36}" destId="{CA37C3B9-A092-4702-BA67-A487A7229D36}" srcOrd="1" destOrd="0" parTransId="{180DFE71-6DE9-4EBF-A1D8-D3079BA63E70}" sibTransId="{70A7DFCF-9902-493E-9160-1E1DAFF575C1}"/>
    <dgm:cxn modelId="{145068DB-BF31-4DA3-9C67-DCB0FC164FFC}" type="presParOf" srcId="{6F3F2C7E-BC5F-4101-9CA2-EC1803BF1267}" destId="{961CBBFB-8F8E-4A26-870A-4C24C2FE24C9}" srcOrd="0" destOrd="0" presId="urn:microsoft.com/office/officeart/2005/8/layout/chevron2"/>
    <dgm:cxn modelId="{0FF8E7C9-D078-4C83-8EAD-80AB61498F37}" type="presParOf" srcId="{961CBBFB-8F8E-4A26-870A-4C24C2FE24C9}" destId="{177EA324-1F78-409D-9D17-218506D196F2}" srcOrd="0" destOrd="0" presId="urn:microsoft.com/office/officeart/2005/8/layout/chevron2"/>
    <dgm:cxn modelId="{780E969E-3E86-4F6C-927F-11470933664C}" type="presParOf" srcId="{961CBBFB-8F8E-4A26-870A-4C24C2FE24C9}" destId="{0C663E42-FAE1-413A-AF05-781E7D13B209}" srcOrd="1" destOrd="0" presId="urn:microsoft.com/office/officeart/2005/8/layout/chevron2"/>
    <dgm:cxn modelId="{B2A5B7E8-1916-40D0-AA23-686FC55EAF89}" type="presParOf" srcId="{6F3F2C7E-BC5F-4101-9CA2-EC1803BF1267}" destId="{2B617128-6B5A-4D8B-BDD6-1FE8F83BFC6F}" srcOrd="1" destOrd="0" presId="urn:microsoft.com/office/officeart/2005/8/layout/chevron2"/>
    <dgm:cxn modelId="{1900F42E-1202-4CCA-B6FB-B07FBE662D86}" type="presParOf" srcId="{6F3F2C7E-BC5F-4101-9CA2-EC1803BF1267}" destId="{58A53D0A-C2E4-4FED-95BF-6773D14CC552}" srcOrd="2" destOrd="0" presId="urn:microsoft.com/office/officeart/2005/8/layout/chevron2"/>
    <dgm:cxn modelId="{F10256D2-2B06-47DD-ACB9-A7031AFA236B}" type="presParOf" srcId="{58A53D0A-C2E4-4FED-95BF-6773D14CC552}" destId="{07B180BE-6475-45E7-8F2E-014F7CC7A0EC}" srcOrd="0" destOrd="0" presId="urn:microsoft.com/office/officeart/2005/8/layout/chevron2"/>
    <dgm:cxn modelId="{F6971868-2473-445F-97EE-68B69971BA43}" type="presParOf" srcId="{58A53D0A-C2E4-4FED-95BF-6773D14CC552}" destId="{637FBEE9-8555-417B-9C39-4C82C7C28083}" srcOrd="1" destOrd="0" presId="urn:microsoft.com/office/officeart/2005/8/layout/chevron2"/>
    <dgm:cxn modelId="{AB67378F-E910-4CA1-9D8B-8BB736773982}" type="presParOf" srcId="{6F3F2C7E-BC5F-4101-9CA2-EC1803BF1267}" destId="{427CD2B5-B6C5-4911-A8D6-EF60CFB86647}" srcOrd="3" destOrd="0" presId="urn:microsoft.com/office/officeart/2005/8/layout/chevron2"/>
    <dgm:cxn modelId="{D5BE1D73-62CE-4646-80EE-BE638E631330}" type="presParOf" srcId="{6F3F2C7E-BC5F-4101-9CA2-EC1803BF1267}" destId="{7C650A72-A0FD-4B1F-8054-F8B154D44C51}" srcOrd="4" destOrd="0" presId="urn:microsoft.com/office/officeart/2005/8/layout/chevron2"/>
    <dgm:cxn modelId="{BA357350-3A01-44F9-8828-1FC51A0DDB0A}" type="presParOf" srcId="{7C650A72-A0FD-4B1F-8054-F8B154D44C51}" destId="{8A337BF0-9B09-486F-96B8-04C44363E6D8}" srcOrd="0" destOrd="0" presId="urn:microsoft.com/office/officeart/2005/8/layout/chevron2"/>
    <dgm:cxn modelId="{17B3917A-34EE-44B2-A68B-A66C432C8226}" type="presParOf" srcId="{7C650A72-A0FD-4B1F-8054-F8B154D44C51}" destId="{FDE1A43A-7D53-4E9A-95C8-CF58A3D20FAD}" srcOrd="1" destOrd="0" presId="urn:microsoft.com/office/officeart/2005/8/layout/chevron2"/>
    <dgm:cxn modelId="{20DA39C3-535B-4EF1-A5A7-E3825D8CD776}" type="presParOf" srcId="{6F3F2C7E-BC5F-4101-9CA2-EC1803BF1267}" destId="{DC5EE82E-81B5-43EE-AF6B-73A83958D029}" srcOrd="5" destOrd="0" presId="urn:microsoft.com/office/officeart/2005/8/layout/chevron2"/>
    <dgm:cxn modelId="{DE158E58-D916-46F2-A474-85154863A5B9}" type="presParOf" srcId="{6F3F2C7E-BC5F-4101-9CA2-EC1803BF1267}" destId="{05227882-9B36-4F62-904F-7B20D0A58F04}" srcOrd="6" destOrd="0" presId="urn:microsoft.com/office/officeart/2005/8/layout/chevron2"/>
    <dgm:cxn modelId="{90A24443-5887-4C0E-A644-7981B8F67747}" type="presParOf" srcId="{05227882-9B36-4F62-904F-7B20D0A58F04}" destId="{9294778E-7C2D-4DE5-814F-8ED043E40637}" srcOrd="0" destOrd="0" presId="urn:microsoft.com/office/officeart/2005/8/layout/chevron2"/>
    <dgm:cxn modelId="{00712B8B-CAFA-4297-99A2-C383C15D0259}" type="presParOf" srcId="{05227882-9B36-4F62-904F-7B20D0A58F04}" destId="{934D3BDA-642F-4FAC-BD1B-E1E9CA3F637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EA83BB-2119-4870-8315-03752B7225A2}"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35E60C54-EEA3-4426-94F0-FF96565BE7CF}">
      <dgm:prSet phldrT="[Text]" custT="1"/>
      <dgm:spPr/>
      <dgm:t>
        <a:bodyPr/>
        <a:lstStyle/>
        <a:p>
          <a:r>
            <a:rPr lang="ka-GE" sz="2000" b="1" dirty="0" smtClean="0">
              <a:solidFill>
                <a:schemeClr val="tx1"/>
              </a:solidFill>
            </a:rPr>
            <a:t>ის არის საფუძველ-რეალობის რეფლექსია;</a:t>
          </a:r>
          <a:endParaRPr lang="en-US" sz="2000" b="1" dirty="0">
            <a:solidFill>
              <a:schemeClr val="tx1"/>
            </a:solidFill>
          </a:endParaRPr>
        </a:p>
      </dgm:t>
    </dgm:pt>
    <dgm:pt modelId="{79B6E861-A0DD-4263-9BA6-73CDF96C618F}" type="parTrans" cxnId="{4E3F6A58-1CA0-431D-9BFF-105D92C6DF13}">
      <dgm:prSet/>
      <dgm:spPr/>
      <dgm:t>
        <a:bodyPr/>
        <a:lstStyle/>
        <a:p>
          <a:endParaRPr lang="en-US"/>
        </a:p>
      </dgm:t>
    </dgm:pt>
    <dgm:pt modelId="{B9224C9C-D206-48B9-8340-84857B709829}" type="sibTrans" cxnId="{4E3F6A58-1CA0-431D-9BFF-105D92C6DF13}">
      <dgm:prSet/>
      <dgm:spPr/>
      <dgm:t>
        <a:bodyPr/>
        <a:lstStyle/>
        <a:p>
          <a:endParaRPr lang="en-US"/>
        </a:p>
      </dgm:t>
    </dgm:pt>
    <dgm:pt modelId="{1FABDA0F-FE8D-43B0-A124-9CA372EFCB72}">
      <dgm:prSet phldrT="[Text]" custT="1"/>
      <dgm:spPr/>
      <dgm:t>
        <a:bodyPr/>
        <a:lstStyle/>
        <a:p>
          <a:r>
            <a:rPr lang="ka-GE" sz="2000" b="1" dirty="0" smtClean="0">
              <a:solidFill>
                <a:schemeClr val="tx1"/>
              </a:solidFill>
            </a:rPr>
            <a:t>ის ნიღბავს და აფუჭებს საფუძველ-რეალობას;</a:t>
          </a:r>
          <a:endParaRPr lang="en-US" sz="2000" b="1" dirty="0">
            <a:solidFill>
              <a:schemeClr val="tx1"/>
            </a:solidFill>
          </a:endParaRPr>
        </a:p>
      </dgm:t>
    </dgm:pt>
    <dgm:pt modelId="{B5D84BE5-5457-4C64-A2F2-383507A79B7C}" type="parTrans" cxnId="{0CF87EE8-FDB7-440D-B826-421C14A86C36}">
      <dgm:prSet/>
      <dgm:spPr/>
      <dgm:t>
        <a:bodyPr/>
        <a:lstStyle/>
        <a:p>
          <a:endParaRPr lang="en-US"/>
        </a:p>
      </dgm:t>
    </dgm:pt>
    <dgm:pt modelId="{4B0FFD41-2464-45DF-B5C4-483B568260C5}" type="sibTrans" cxnId="{0CF87EE8-FDB7-440D-B826-421C14A86C36}">
      <dgm:prSet/>
      <dgm:spPr/>
      <dgm:t>
        <a:bodyPr/>
        <a:lstStyle/>
        <a:p>
          <a:endParaRPr lang="en-US"/>
        </a:p>
      </dgm:t>
    </dgm:pt>
    <dgm:pt modelId="{1721050E-4D59-4D82-9921-C9542929EFCF}">
      <dgm:prSet phldrT="[Text]" custT="1"/>
      <dgm:spPr/>
      <dgm:t>
        <a:bodyPr/>
        <a:lstStyle/>
        <a:p>
          <a:r>
            <a:rPr lang="ka-GE" sz="2000" b="1" dirty="0" smtClean="0">
              <a:solidFill>
                <a:schemeClr val="tx1"/>
              </a:solidFill>
            </a:rPr>
            <a:t>ის ნიღბავს საფუძველ-რეალობის არარსებობას;</a:t>
          </a:r>
          <a:endParaRPr lang="en-US" sz="2000" b="1" dirty="0">
            <a:solidFill>
              <a:schemeClr val="tx1"/>
            </a:solidFill>
          </a:endParaRPr>
        </a:p>
      </dgm:t>
    </dgm:pt>
    <dgm:pt modelId="{925E901A-3EF3-4060-AB5D-4A98E2AC335C}" type="parTrans" cxnId="{EBF905D7-BFE6-48E0-A1AE-4FE78DCCDFEC}">
      <dgm:prSet/>
      <dgm:spPr/>
      <dgm:t>
        <a:bodyPr/>
        <a:lstStyle/>
        <a:p>
          <a:endParaRPr lang="en-US"/>
        </a:p>
      </dgm:t>
    </dgm:pt>
    <dgm:pt modelId="{CC91F528-0B2A-49DD-B0CF-C6BBEB3E520B}" type="sibTrans" cxnId="{EBF905D7-BFE6-48E0-A1AE-4FE78DCCDFEC}">
      <dgm:prSet/>
      <dgm:spPr/>
      <dgm:t>
        <a:bodyPr/>
        <a:lstStyle/>
        <a:p>
          <a:endParaRPr lang="en-US"/>
        </a:p>
      </dgm:t>
    </dgm:pt>
    <dgm:pt modelId="{99E0862B-98C1-4F54-9F62-496F02358A60}">
      <dgm:prSet phldrT="[Text]" custT="1"/>
      <dgm:spPr/>
      <dgm:t>
        <a:bodyPr/>
        <a:lstStyle/>
        <a:p>
          <a:r>
            <a:rPr lang="ka-GE" sz="2000" b="1" dirty="0" smtClean="0">
              <a:solidFill>
                <a:schemeClr val="tx1"/>
              </a:solidFill>
            </a:rPr>
            <a:t>ის არ შეიცავს მიმართებას რაიმე რეალობასთან, იმიტომ, რომ ის არის საკუთარი თავის წმინდა სიმულაკრი.</a:t>
          </a:r>
          <a:endParaRPr lang="en-US" sz="2000" b="1" dirty="0">
            <a:solidFill>
              <a:schemeClr val="tx1"/>
            </a:solidFill>
          </a:endParaRPr>
        </a:p>
      </dgm:t>
    </dgm:pt>
    <dgm:pt modelId="{AAAF121C-1F81-437C-B5C4-3D66B68494E2}" type="parTrans" cxnId="{4894F309-9DEF-4A61-A7E8-6F13816372FF}">
      <dgm:prSet/>
      <dgm:spPr/>
      <dgm:t>
        <a:bodyPr/>
        <a:lstStyle/>
        <a:p>
          <a:endParaRPr lang="en-US"/>
        </a:p>
      </dgm:t>
    </dgm:pt>
    <dgm:pt modelId="{90B7D016-0125-418B-AEEA-A94A7453E4E4}" type="sibTrans" cxnId="{4894F309-9DEF-4A61-A7E8-6F13816372FF}">
      <dgm:prSet/>
      <dgm:spPr/>
      <dgm:t>
        <a:bodyPr/>
        <a:lstStyle/>
        <a:p>
          <a:endParaRPr lang="en-US"/>
        </a:p>
      </dgm:t>
    </dgm:pt>
    <dgm:pt modelId="{F6498520-C823-4330-82B6-2347F36A93CA}" type="pres">
      <dgm:prSet presAssocID="{7AEA83BB-2119-4870-8315-03752B7225A2}" presName="linear" presStyleCnt="0">
        <dgm:presLayoutVars>
          <dgm:dir/>
          <dgm:animLvl val="lvl"/>
          <dgm:resizeHandles val="exact"/>
        </dgm:presLayoutVars>
      </dgm:prSet>
      <dgm:spPr/>
      <dgm:t>
        <a:bodyPr/>
        <a:lstStyle/>
        <a:p>
          <a:endParaRPr lang="en-US"/>
        </a:p>
      </dgm:t>
    </dgm:pt>
    <dgm:pt modelId="{0C0E180A-3B79-4771-8024-53376CF277C9}" type="pres">
      <dgm:prSet presAssocID="{35E60C54-EEA3-4426-94F0-FF96565BE7CF}" presName="parentLin" presStyleCnt="0"/>
      <dgm:spPr/>
    </dgm:pt>
    <dgm:pt modelId="{7098A1A0-DB88-4FA5-9D7F-AC76902D236E}" type="pres">
      <dgm:prSet presAssocID="{35E60C54-EEA3-4426-94F0-FF96565BE7CF}" presName="parentLeftMargin" presStyleLbl="node1" presStyleIdx="0" presStyleCnt="4"/>
      <dgm:spPr/>
      <dgm:t>
        <a:bodyPr/>
        <a:lstStyle/>
        <a:p>
          <a:endParaRPr lang="en-US"/>
        </a:p>
      </dgm:t>
    </dgm:pt>
    <dgm:pt modelId="{429FD367-48CD-4FBF-90E8-B806006C661D}" type="pres">
      <dgm:prSet presAssocID="{35E60C54-EEA3-4426-94F0-FF96565BE7CF}" presName="parentText" presStyleLbl="node1" presStyleIdx="0" presStyleCnt="4" custScaleX="138566">
        <dgm:presLayoutVars>
          <dgm:chMax val="0"/>
          <dgm:bulletEnabled val="1"/>
        </dgm:presLayoutVars>
      </dgm:prSet>
      <dgm:spPr/>
      <dgm:t>
        <a:bodyPr/>
        <a:lstStyle/>
        <a:p>
          <a:endParaRPr lang="en-US"/>
        </a:p>
      </dgm:t>
    </dgm:pt>
    <dgm:pt modelId="{74CD0ED7-49D9-4538-900F-019E80EE3188}" type="pres">
      <dgm:prSet presAssocID="{35E60C54-EEA3-4426-94F0-FF96565BE7CF}" presName="negativeSpace" presStyleCnt="0"/>
      <dgm:spPr/>
    </dgm:pt>
    <dgm:pt modelId="{F181211D-FE6D-475D-8485-33847214BAF1}" type="pres">
      <dgm:prSet presAssocID="{35E60C54-EEA3-4426-94F0-FF96565BE7CF}" presName="childText" presStyleLbl="conFgAcc1" presStyleIdx="0" presStyleCnt="4">
        <dgm:presLayoutVars>
          <dgm:bulletEnabled val="1"/>
        </dgm:presLayoutVars>
      </dgm:prSet>
      <dgm:spPr/>
    </dgm:pt>
    <dgm:pt modelId="{AD32D24A-A9DA-40E4-AA1A-4ABA8C792EF7}" type="pres">
      <dgm:prSet presAssocID="{B9224C9C-D206-48B9-8340-84857B709829}" presName="spaceBetweenRectangles" presStyleCnt="0"/>
      <dgm:spPr/>
    </dgm:pt>
    <dgm:pt modelId="{00BD81E2-FF4D-48C3-9F60-CC053576498F}" type="pres">
      <dgm:prSet presAssocID="{1FABDA0F-FE8D-43B0-A124-9CA372EFCB72}" presName="parentLin" presStyleCnt="0"/>
      <dgm:spPr/>
    </dgm:pt>
    <dgm:pt modelId="{809EAC7F-D17F-4540-8A8F-217377807902}" type="pres">
      <dgm:prSet presAssocID="{1FABDA0F-FE8D-43B0-A124-9CA372EFCB72}" presName="parentLeftMargin" presStyleLbl="node1" presStyleIdx="0" presStyleCnt="4"/>
      <dgm:spPr/>
      <dgm:t>
        <a:bodyPr/>
        <a:lstStyle/>
        <a:p>
          <a:endParaRPr lang="en-US"/>
        </a:p>
      </dgm:t>
    </dgm:pt>
    <dgm:pt modelId="{436B9D37-F6B7-4975-A5C5-80DDAF1A5AF5}" type="pres">
      <dgm:prSet presAssocID="{1FABDA0F-FE8D-43B0-A124-9CA372EFCB72}" presName="parentText" presStyleLbl="node1" presStyleIdx="1" presStyleCnt="4" custScaleX="138566">
        <dgm:presLayoutVars>
          <dgm:chMax val="0"/>
          <dgm:bulletEnabled val="1"/>
        </dgm:presLayoutVars>
      </dgm:prSet>
      <dgm:spPr/>
      <dgm:t>
        <a:bodyPr/>
        <a:lstStyle/>
        <a:p>
          <a:endParaRPr lang="en-US"/>
        </a:p>
      </dgm:t>
    </dgm:pt>
    <dgm:pt modelId="{83058B2F-0597-4A1B-BED1-F24905CC1FE6}" type="pres">
      <dgm:prSet presAssocID="{1FABDA0F-FE8D-43B0-A124-9CA372EFCB72}" presName="negativeSpace" presStyleCnt="0"/>
      <dgm:spPr/>
    </dgm:pt>
    <dgm:pt modelId="{294583AD-D51C-4373-A484-72757F5DE0E1}" type="pres">
      <dgm:prSet presAssocID="{1FABDA0F-FE8D-43B0-A124-9CA372EFCB72}" presName="childText" presStyleLbl="conFgAcc1" presStyleIdx="1" presStyleCnt="4">
        <dgm:presLayoutVars>
          <dgm:bulletEnabled val="1"/>
        </dgm:presLayoutVars>
      </dgm:prSet>
      <dgm:spPr/>
    </dgm:pt>
    <dgm:pt modelId="{C6DB942B-8871-4CC9-A319-313680BD0419}" type="pres">
      <dgm:prSet presAssocID="{4B0FFD41-2464-45DF-B5C4-483B568260C5}" presName="spaceBetweenRectangles" presStyleCnt="0"/>
      <dgm:spPr/>
    </dgm:pt>
    <dgm:pt modelId="{8F7593B6-E217-4039-A4EC-6C35C001E500}" type="pres">
      <dgm:prSet presAssocID="{1721050E-4D59-4D82-9921-C9542929EFCF}" presName="parentLin" presStyleCnt="0"/>
      <dgm:spPr/>
    </dgm:pt>
    <dgm:pt modelId="{4C156261-7BFB-4420-A593-F0730892822F}" type="pres">
      <dgm:prSet presAssocID="{1721050E-4D59-4D82-9921-C9542929EFCF}" presName="parentLeftMargin" presStyleLbl="node1" presStyleIdx="1" presStyleCnt="4"/>
      <dgm:spPr/>
      <dgm:t>
        <a:bodyPr/>
        <a:lstStyle/>
        <a:p>
          <a:endParaRPr lang="en-US"/>
        </a:p>
      </dgm:t>
    </dgm:pt>
    <dgm:pt modelId="{2E9861A1-B73F-404E-A0E4-5257B7F9AE96}" type="pres">
      <dgm:prSet presAssocID="{1721050E-4D59-4D82-9921-C9542929EFCF}" presName="parentText" presStyleLbl="node1" presStyleIdx="2" presStyleCnt="4" custScaleX="138566">
        <dgm:presLayoutVars>
          <dgm:chMax val="0"/>
          <dgm:bulletEnabled val="1"/>
        </dgm:presLayoutVars>
      </dgm:prSet>
      <dgm:spPr/>
      <dgm:t>
        <a:bodyPr/>
        <a:lstStyle/>
        <a:p>
          <a:endParaRPr lang="en-US"/>
        </a:p>
      </dgm:t>
    </dgm:pt>
    <dgm:pt modelId="{BD8941B2-8BDB-488A-90B9-15B5234BAC00}" type="pres">
      <dgm:prSet presAssocID="{1721050E-4D59-4D82-9921-C9542929EFCF}" presName="negativeSpace" presStyleCnt="0"/>
      <dgm:spPr/>
    </dgm:pt>
    <dgm:pt modelId="{FB2428FF-E129-4C73-A593-6EF92B39BEDF}" type="pres">
      <dgm:prSet presAssocID="{1721050E-4D59-4D82-9921-C9542929EFCF}" presName="childText" presStyleLbl="conFgAcc1" presStyleIdx="2" presStyleCnt="4">
        <dgm:presLayoutVars>
          <dgm:bulletEnabled val="1"/>
        </dgm:presLayoutVars>
      </dgm:prSet>
      <dgm:spPr/>
    </dgm:pt>
    <dgm:pt modelId="{927F3D11-9D2F-44AA-8887-7902552B22B1}" type="pres">
      <dgm:prSet presAssocID="{CC91F528-0B2A-49DD-B0CF-C6BBEB3E520B}" presName="spaceBetweenRectangles" presStyleCnt="0"/>
      <dgm:spPr/>
    </dgm:pt>
    <dgm:pt modelId="{6EA5894C-CCA9-44DC-9E1F-4EBB3082E80D}" type="pres">
      <dgm:prSet presAssocID="{99E0862B-98C1-4F54-9F62-496F02358A60}" presName="parentLin" presStyleCnt="0"/>
      <dgm:spPr/>
    </dgm:pt>
    <dgm:pt modelId="{448033C7-57E6-488D-8622-365A1947A7DE}" type="pres">
      <dgm:prSet presAssocID="{99E0862B-98C1-4F54-9F62-496F02358A60}" presName="parentLeftMargin" presStyleLbl="node1" presStyleIdx="2" presStyleCnt="4"/>
      <dgm:spPr/>
      <dgm:t>
        <a:bodyPr/>
        <a:lstStyle/>
        <a:p>
          <a:endParaRPr lang="en-US"/>
        </a:p>
      </dgm:t>
    </dgm:pt>
    <dgm:pt modelId="{A6E99252-8838-40F0-B563-FCC610505C82}" type="pres">
      <dgm:prSet presAssocID="{99E0862B-98C1-4F54-9F62-496F02358A60}" presName="parentText" presStyleLbl="node1" presStyleIdx="3" presStyleCnt="4" custScaleX="138566">
        <dgm:presLayoutVars>
          <dgm:chMax val="0"/>
          <dgm:bulletEnabled val="1"/>
        </dgm:presLayoutVars>
      </dgm:prSet>
      <dgm:spPr/>
      <dgm:t>
        <a:bodyPr/>
        <a:lstStyle/>
        <a:p>
          <a:endParaRPr lang="en-US"/>
        </a:p>
      </dgm:t>
    </dgm:pt>
    <dgm:pt modelId="{0997CDB2-6021-44A0-8902-DEEF62E83520}" type="pres">
      <dgm:prSet presAssocID="{99E0862B-98C1-4F54-9F62-496F02358A60}" presName="negativeSpace" presStyleCnt="0"/>
      <dgm:spPr/>
    </dgm:pt>
    <dgm:pt modelId="{D8E3A38D-6D56-4CF2-9DD6-EE60B25299D2}" type="pres">
      <dgm:prSet presAssocID="{99E0862B-98C1-4F54-9F62-496F02358A60}" presName="childText" presStyleLbl="conFgAcc1" presStyleIdx="3" presStyleCnt="4">
        <dgm:presLayoutVars>
          <dgm:bulletEnabled val="1"/>
        </dgm:presLayoutVars>
      </dgm:prSet>
      <dgm:spPr/>
    </dgm:pt>
  </dgm:ptLst>
  <dgm:cxnLst>
    <dgm:cxn modelId="{74F467F4-8C29-41C8-8434-22A0E5039621}" type="presOf" srcId="{1FABDA0F-FE8D-43B0-A124-9CA372EFCB72}" destId="{809EAC7F-D17F-4540-8A8F-217377807902}" srcOrd="0" destOrd="0" presId="urn:microsoft.com/office/officeart/2005/8/layout/list1"/>
    <dgm:cxn modelId="{24B5D4CD-48CF-4F57-B48C-55CC5FAB7785}" type="presOf" srcId="{7AEA83BB-2119-4870-8315-03752B7225A2}" destId="{F6498520-C823-4330-82B6-2347F36A93CA}" srcOrd="0" destOrd="0" presId="urn:microsoft.com/office/officeart/2005/8/layout/list1"/>
    <dgm:cxn modelId="{8690D672-6AF6-45B6-875F-8B91FDE00BCB}" type="presOf" srcId="{35E60C54-EEA3-4426-94F0-FF96565BE7CF}" destId="{429FD367-48CD-4FBF-90E8-B806006C661D}" srcOrd="1" destOrd="0" presId="urn:microsoft.com/office/officeart/2005/8/layout/list1"/>
    <dgm:cxn modelId="{722C1308-9FF2-4541-BBDC-271C0729B705}" type="presOf" srcId="{1721050E-4D59-4D82-9921-C9542929EFCF}" destId="{2E9861A1-B73F-404E-A0E4-5257B7F9AE96}" srcOrd="1" destOrd="0" presId="urn:microsoft.com/office/officeart/2005/8/layout/list1"/>
    <dgm:cxn modelId="{EBF905D7-BFE6-48E0-A1AE-4FE78DCCDFEC}" srcId="{7AEA83BB-2119-4870-8315-03752B7225A2}" destId="{1721050E-4D59-4D82-9921-C9542929EFCF}" srcOrd="2" destOrd="0" parTransId="{925E901A-3EF3-4060-AB5D-4A98E2AC335C}" sibTransId="{CC91F528-0B2A-49DD-B0CF-C6BBEB3E520B}"/>
    <dgm:cxn modelId="{4894F309-9DEF-4A61-A7E8-6F13816372FF}" srcId="{7AEA83BB-2119-4870-8315-03752B7225A2}" destId="{99E0862B-98C1-4F54-9F62-496F02358A60}" srcOrd="3" destOrd="0" parTransId="{AAAF121C-1F81-437C-B5C4-3D66B68494E2}" sibTransId="{90B7D016-0125-418B-AEEA-A94A7453E4E4}"/>
    <dgm:cxn modelId="{39A69640-A650-4AB3-A8E9-17DA003EC607}" type="presOf" srcId="{1FABDA0F-FE8D-43B0-A124-9CA372EFCB72}" destId="{436B9D37-F6B7-4975-A5C5-80DDAF1A5AF5}" srcOrd="1" destOrd="0" presId="urn:microsoft.com/office/officeart/2005/8/layout/list1"/>
    <dgm:cxn modelId="{0CF87EE8-FDB7-440D-B826-421C14A86C36}" srcId="{7AEA83BB-2119-4870-8315-03752B7225A2}" destId="{1FABDA0F-FE8D-43B0-A124-9CA372EFCB72}" srcOrd="1" destOrd="0" parTransId="{B5D84BE5-5457-4C64-A2F2-383507A79B7C}" sibTransId="{4B0FFD41-2464-45DF-B5C4-483B568260C5}"/>
    <dgm:cxn modelId="{A8DB3EDD-CEEE-4F48-A822-2005A4BC7C0F}" type="presOf" srcId="{99E0862B-98C1-4F54-9F62-496F02358A60}" destId="{448033C7-57E6-488D-8622-365A1947A7DE}" srcOrd="0" destOrd="0" presId="urn:microsoft.com/office/officeart/2005/8/layout/list1"/>
    <dgm:cxn modelId="{4E3F6A58-1CA0-431D-9BFF-105D92C6DF13}" srcId="{7AEA83BB-2119-4870-8315-03752B7225A2}" destId="{35E60C54-EEA3-4426-94F0-FF96565BE7CF}" srcOrd="0" destOrd="0" parTransId="{79B6E861-A0DD-4263-9BA6-73CDF96C618F}" sibTransId="{B9224C9C-D206-48B9-8340-84857B709829}"/>
    <dgm:cxn modelId="{A7DD4C46-D912-4C5A-B254-B613E2170C26}" type="presOf" srcId="{35E60C54-EEA3-4426-94F0-FF96565BE7CF}" destId="{7098A1A0-DB88-4FA5-9D7F-AC76902D236E}" srcOrd="0" destOrd="0" presId="urn:microsoft.com/office/officeart/2005/8/layout/list1"/>
    <dgm:cxn modelId="{BE4C4355-5F39-44BA-B403-F5E0A8480C3F}" type="presOf" srcId="{99E0862B-98C1-4F54-9F62-496F02358A60}" destId="{A6E99252-8838-40F0-B563-FCC610505C82}" srcOrd="1" destOrd="0" presId="urn:microsoft.com/office/officeart/2005/8/layout/list1"/>
    <dgm:cxn modelId="{1D68709D-C878-4097-9BB3-EBDEEED20E39}" type="presOf" srcId="{1721050E-4D59-4D82-9921-C9542929EFCF}" destId="{4C156261-7BFB-4420-A593-F0730892822F}" srcOrd="0" destOrd="0" presId="urn:microsoft.com/office/officeart/2005/8/layout/list1"/>
    <dgm:cxn modelId="{2EF1D6BF-B32D-4D49-AD5B-4A0BED59CA36}" type="presParOf" srcId="{F6498520-C823-4330-82B6-2347F36A93CA}" destId="{0C0E180A-3B79-4771-8024-53376CF277C9}" srcOrd="0" destOrd="0" presId="urn:microsoft.com/office/officeart/2005/8/layout/list1"/>
    <dgm:cxn modelId="{928B6614-7DE8-4B7C-BEC4-CDC9D3199793}" type="presParOf" srcId="{0C0E180A-3B79-4771-8024-53376CF277C9}" destId="{7098A1A0-DB88-4FA5-9D7F-AC76902D236E}" srcOrd="0" destOrd="0" presId="urn:microsoft.com/office/officeart/2005/8/layout/list1"/>
    <dgm:cxn modelId="{2B4E8B16-2D2D-4815-A79E-ADDF00ECBB5D}" type="presParOf" srcId="{0C0E180A-3B79-4771-8024-53376CF277C9}" destId="{429FD367-48CD-4FBF-90E8-B806006C661D}" srcOrd="1" destOrd="0" presId="urn:microsoft.com/office/officeart/2005/8/layout/list1"/>
    <dgm:cxn modelId="{B170C67B-2AE2-43E4-9124-04D6544FD2D8}" type="presParOf" srcId="{F6498520-C823-4330-82B6-2347F36A93CA}" destId="{74CD0ED7-49D9-4538-900F-019E80EE3188}" srcOrd="1" destOrd="0" presId="urn:microsoft.com/office/officeart/2005/8/layout/list1"/>
    <dgm:cxn modelId="{5A89E508-F2B6-4708-8D61-BE09DE51CF44}" type="presParOf" srcId="{F6498520-C823-4330-82B6-2347F36A93CA}" destId="{F181211D-FE6D-475D-8485-33847214BAF1}" srcOrd="2" destOrd="0" presId="urn:microsoft.com/office/officeart/2005/8/layout/list1"/>
    <dgm:cxn modelId="{B03FEB0B-7688-4A58-922F-72BEEF635761}" type="presParOf" srcId="{F6498520-C823-4330-82B6-2347F36A93CA}" destId="{AD32D24A-A9DA-40E4-AA1A-4ABA8C792EF7}" srcOrd="3" destOrd="0" presId="urn:microsoft.com/office/officeart/2005/8/layout/list1"/>
    <dgm:cxn modelId="{060E0CB2-C4F4-404C-906E-703E150DDD1D}" type="presParOf" srcId="{F6498520-C823-4330-82B6-2347F36A93CA}" destId="{00BD81E2-FF4D-48C3-9F60-CC053576498F}" srcOrd="4" destOrd="0" presId="urn:microsoft.com/office/officeart/2005/8/layout/list1"/>
    <dgm:cxn modelId="{5087064B-37A2-4E6B-AC26-79B409DE888D}" type="presParOf" srcId="{00BD81E2-FF4D-48C3-9F60-CC053576498F}" destId="{809EAC7F-D17F-4540-8A8F-217377807902}" srcOrd="0" destOrd="0" presId="urn:microsoft.com/office/officeart/2005/8/layout/list1"/>
    <dgm:cxn modelId="{EBCB8E79-E674-454D-B1E3-1EB82FC9770A}" type="presParOf" srcId="{00BD81E2-FF4D-48C3-9F60-CC053576498F}" destId="{436B9D37-F6B7-4975-A5C5-80DDAF1A5AF5}" srcOrd="1" destOrd="0" presId="urn:microsoft.com/office/officeart/2005/8/layout/list1"/>
    <dgm:cxn modelId="{87D88CB5-6269-429A-9570-92D2C604DAA8}" type="presParOf" srcId="{F6498520-C823-4330-82B6-2347F36A93CA}" destId="{83058B2F-0597-4A1B-BED1-F24905CC1FE6}" srcOrd="5" destOrd="0" presId="urn:microsoft.com/office/officeart/2005/8/layout/list1"/>
    <dgm:cxn modelId="{8287F7C9-7069-4089-8833-1BA929C6E852}" type="presParOf" srcId="{F6498520-C823-4330-82B6-2347F36A93CA}" destId="{294583AD-D51C-4373-A484-72757F5DE0E1}" srcOrd="6" destOrd="0" presId="urn:microsoft.com/office/officeart/2005/8/layout/list1"/>
    <dgm:cxn modelId="{532E1917-40B8-4297-AAA3-F2D295217118}" type="presParOf" srcId="{F6498520-C823-4330-82B6-2347F36A93CA}" destId="{C6DB942B-8871-4CC9-A319-313680BD0419}" srcOrd="7" destOrd="0" presId="urn:microsoft.com/office/officeart/2005/8/layout/list1"/>
    <dgm:cxn modelId="{68A3542E-F912-46A1-BFC7-13BC2F3A01AA}" type="presParOf" srcId="{F6498520-C823-4330-82B6-2347F36A93CA}" destId="{8F7593B6-E217-4039-A4EC-6C35C001E500}" srcOrd="8" destOrd="0" presId="urn:microsoft.com/office/officeart/2005/8/layout/list1"/>
    <dgm:cxn modelId="{AAA14807-DACC-44FB-8BA6-76DF8A411A01}" type="presParOf" srcId="{8F7593B6-E217-4039-A4EC-6C35C001E500}" destId="{4C156261-7BFB-4420-A593-F0730892822F}" srcOrd="0" destOrd="0" presId="urn:microsoft.com/office/officeart/2005/8/layout/list1"/>
    <dgm:cxn modelId="{7D9BF809-E87D-49EB-978A-5E6AA7B2F322}" type="presParOf" srcId="{8F7593B6-E217-4039-A4EC-6C35C001E500}" destId="{2E9861A1-B73F-404E-A0E4-5257B7F9AE96}" srcOrd="1" destOrd="0" presId="urn:microsoft.com/office/officeart/2005/8/layout/list1"/>
    <dgm:cxn modelId="{AC96D8A2-2772-40D0-B2C5-5112D42AF26C}" type="presParOf" srcId="{F6498520-C823-4330-82B6-2347F36A93CA}" destId="{BD8941B2-8BDB-488A-90B9-15B5234BAC00}" srcOrd="9" destOrd="0" presId="urn:microsoft.com/office/officeart/2005/8/layout/list1"/>
    <dgm:cxn modelId="{D01EDD8F-1E41-4A7C-9F96-BF70291DB590}" type="presParOf" srcId="{F6498520-C823-4330-82B6-2347F36A93CA}" destId="{FB2428FF-E129-4C73-A593-6EF92B39BEDF}" srcOrd="10" destOrd="0" presId="urn:microsoft.com/office/officeart/2005/8/layout/list1"/>
    <dgm:cxn modelId="{DC4091E4-5428-4241-B68E-2DDBBE2F673C}" type="presParOf" srcId="{F6498520-C823-4330-82B6-2347F36A93CA}" destId="{927F3D11-9D2F-44AA-8887-7902552B22B1}" srcOrd="11" destOrd="0" presId="urn:microsoft.com/office/officeart/2005/8/layout/list1"/>
    <dgm:cxn modelId="{EBB94C75-C451-4082-8132-BA0C51713973}" type="presParOf" srcId="{F6498520-C823-4330-82B6-2347F36A93CA}" destId="{6EA5894C-CCA9-44DC-9E1F-4EBB3082E80D}" srcOrd="12" destOrd="0" presId="urn:microsoft.com/office/officeart/2005/8/layout/list1"/>
    <dgm:cxn modelId="{4436D1DA-1494-40E2-B7CB-8885E363368A}" type="presParOf" srcId="{6EA5894C-CCA9-44DC-9E1F-4EBB3082E80D}" destId="{448033C7-57E6-488D-8622-365A1947A7DE}" srcOrd="0" destOrd="0" presId="urn:microsoft.com/office/officeart/2005/8/layout/list1"/>
    <dgm:cxn modelId="{3E26FCCA-5B07-46CF-80C6-82E814789B57}" type="presParOf" srcId="{6EA5894C-CCA9-44DC-9E1F-4EBB3082E80D}" destId="{A6E99252-8838-40F0-B563-FCC610505C82}" srcOrd="1" destOrd="0" presId="urn:microsoft.com/office/officeart/2005/8/layout/list1"/>
    <dgm:cxn modelId="{CAAE4F5F-AFD7-49EE-B1FB-81897FF76DEA}" type="presParOf" srcId="{F6498520-C823-4330-82B6-2347F36A93CA}" destId="{0997CDB2-6021-44A0-8902-DEEF62E83520}" srcOrd="13" destOrd="0" presId="urn:microsoft.com/office/officeart/2005/8/layout/list1"/>
    <dgm:cxn modelId="{867F8AF8-6157-40D7-B456-A2FE84A64116}" type="presParOf" srcId="{F6498520-C823-4330-82B6-2347F36A93CA}" destId="{D8E3A38D-6D56-4CF2-9DD6-EE60B25299D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38087-0F87-4C13-BEE9-121D8152D9FF}">
      <dsp:nvSpPr>
        <dsp:cNvPr id="0" name=""/>
        <dsp:cNvSpPr/>
      </dsp:nvSpPr>
      <dsp:spPr>
        <a:xfrm>
          <a:off x="902125" y="608071"/>
          <a:ext cx="1093663" cy="1093663"/>
        </a:xfrm>
        <a:prstGeom prst="chord">
          <a:avLst>
            <a:gd name="adj1" fmla="val 4800000"/>
            <a:gd name="adj2" fmla="val 16800000"/>
          </a:avLst>
        </a:prstGeom>
        <a:gradFill rotWithShape="0">
          <a:gsLst>
            <a:gs pos="0">
              <a:schemeClr val="accent1">
                <a:tint val="40000"/>
                <a:hueOff val="0"/>
                <a:satOff val="0"/>
                <a:lumOff val="0"/>
                <a:alphaOff val="0"/>
                <a:shade val="85000"/>
                <a:satMod val="130000"/>
              </a:schemeClr>
            </a:gs>
            <a:gs pos="34000">
              <a:schemeClr val="accent1">
                <a:tint val="40000"/>
                <a:hueOff val="0"/>
                <a:satOff val="0"/>
                <a:lumOff val="0"/>
                <a:alphaOff val="0"/>
                <a:shade val="87000"/>
                <a:satMod val="125000"/>
              </a:schemeClr>
            </a:gs>
            <a:gs pos="70000">
              <a:schemeClr val="accent1">
                <a:tint val="40000"/>
                <a:hueOff val="0"/>
                <a:satOff val="0"/>
                <a:lumOff val="0"/>
                <a:alphaOff val="0"/>
                <a:tint val="100000"/>
                <a:shade val="90000"/>
                <a:satMod val="130000"/>
              </a:schemeClr>
            </a:gs>
            <a:gs pos="100000">
              <a:schemeClr val="accent1">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2395D90-F0A8-47D5-8F63-5021C5B32F2B}">
      <dsp:nvSpPr>
        <dsp:cNvPr id="0" name=""/>
        <dsp:cNvSpPr/>
      </dsp:nvSpPr>
      <dsp:spPr>
        <a:xfrm>
          <a:off x="1011491" y="717438"/>
          <a:ext cx="874931" cy="874931"/>
        </a:xfrm>
        <a:prstGeom prst="pie">
          <a:avLst>
            <a:gd name="adj1" fmla="val 12600000"/>
            <a:gd name="adj2" fmla="val 162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296BEE-785C-4C6F-8E62-169BA908CDDB}">
      <dsp:nvSpPr>
        <dsp:cNvPr id="0" name=""/>
        <dsp:cNvSpPr/>
      </dsp:nvSpPr>
      <dsp:spPr>
        <a:xfrm>
          <a:off x="860555" y="3108721"/>
          <a:ext cx="739337" cy="57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422400">
            <a:lnSpc>
              <a:spcPct val="90000"/>
            </a:lnSpc>
            <a:spcBef>
              <a:spcPct val="0"/>
            </a:spcBef>
            <a:spcAft>
              <a:spcPct val="35000"/>
            </a:spcAft>
          </a:pPr>
          <a:r>
            <a:rPr lang="ka-GE" sz="3200" kern="1200" dirty="0" smtClean="0"/>
            <a:t>1</a:t>
          </a:r>
          <a:endParaRPr lang="en-US" sz="3200" kern="1200" dirty="0"/>
        </a:p>
      </dsp:txBody>
      <dsp:txXfrm>
        <a:off x="860555" y="3108721"/>
        <a:ext cx="739337" cy="576384"/>
      </dsp:txXfrm>
    </dsp:sp>
    <dsp:sp modelId="{3C019BFF-274F-43FE-A9D4-BBF162EB0173}">
      <dsp:nvSpPr>
        <dsp:cNvPr id="0" name=""/>
        <dsp:cNvSpPr/>
      </dsp:nvSpPr>
      <dsp:spPr>
        <a:xfrm>
          <a:off x="1667689" y="0"/>
          <a:ext cx="2187327" cy="437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endParaRPr lang="en-US" sz="2000" kern="1200" dirty="0"/>
        </a:p>
        <a:p>
          <a:pPr lvl="0" algn="l" defTabSz="889000">
            <a:lnSpc>
              <a:spcPct val="90000"/>
            </a:lnSpc>
            <a:spcBef>
              <a:spcPct val="0"/>
            </a:spcBef>
            <a:spcAft>
              <a:spcPct val="35000"/>
            </a:spcAft>
          </a:pPr>
          <a:r>
            <a:rPr lang="ka-GE" sz="2000" kern="1200" dirty="0" smtClean="0"/>
            <a:t>რა სემანტიკური თავისებურებებით გამოირჩევა  სიტყვა სურათი/ემოჯი “</a:t>
          </a:r>
          <a:r>
            <a:rPr lang="ka-GE" sz="2000" kern="1200" dirty="0" smtClean="0">
              <a:sym typeface="Symbol" panose="05050102010706020507" pitchFamily="18" charset="2"/>
            </a:rPr>
            <a:t></a:t>
          </a:r>
          <a:r>
            <a:rPr lang="ka-GE" sz="2000" kern="1200" dirty="0" smtClean="0"/>
            <a:t>“-ის გამოყენების შემთხვევები; </a:t>
          </a:r>
          <a:endParaRPr lang="en-US" sz="2000" kern="1200" dirty="0"/>
        </a:p>
      </dsp:txBody>
      <dsp:txXfrm>
        <a:off x="1667689" y="0"/>
        <a:ext cx="2187327" cy="4374655"/>
      </dsp:txXfrm>
    </dsp:sp>
    <dsp:sp modelId="{5EA7F887-C425-46F1-9F69-B7BDDA3164A9}">
      <dsp:nvSpPr>
        <dsp:cNvPr id="0" name=""/>
        <dsp:cNvSpPr/>
      </dsp:nvSpPr>
      <dsp:spPr>
        <a:xfrm>
          <a:off x="4355326" y="548516"/>
          <a:ext cx="1093663" cy="1093663"/>
        </a:xfrm>
        <a:prstGeom prst="chord">
          <a:avLst>
            <a:gd name="adj1" fmla="val 4800000"/>
            <a:gd name="adj2" fmla="val 16800000"/>
          </a:avLst>
        </a:prstGeom>
        <a:gradFill rotWithShape="0">
          <a:gsLst>
            <a:gs pos="0">
              <a:schemeClr val="accent1">
                <a:tint val="40000"/>
                <a:hueOff val="0"/>
                <a:satOff val="0"/>
                <a:lumOff val="0"/>
                <a:alphaOff val="0"/>
                <a:shade val="85000"/>
                <a:satMod val="130000"/>
              </a:schemeClr>
            </a:gs>
            <a:gs pos="34000">
              <a:schemeClr val="accent1">
                <a:tint val="40000"/>
                <a:hueOff val="0"/>
                <a:satOff val="0"/>
                <a:lumOff val="0"/>
                <a:alphaOff val="0"/>
                <a:shade val="87000"/>
                <a:satMod val="125000"/>
              </a:schemeClr>
            </a:gs>
            <a:gs pos="70000">
              <a:schemeClr val="accent1">
                <a:tint val="40000"/>
                <a:hueOff val="0"/>
                <a:satOff val="0"/>
                <a:lumOff val="0"/>
                <a:alphaOff val="0"/>
                <a:tint val="100000"/>
                <a:shade val="90000"/>
                <a:satMod val="130000"/>
              </a:schemeClr>
            </a:gs>
            <a:gs pos="100000">
              <a:schemeClr val="accent1">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1EF5B87-7081-4907-B1D6-2E0B011302B6}">
      <dsp:nvSpPr>
        <dsp:cNvPr id="0" name=""/>
        <dsp:cNvSpPr/>
      </dsp:nvSpPr>
      <dsp:spPr>
        <a:xfrm>
          <a:off x="4464692" y="657883"/>
          <a:ext cx="874931" cy="874931"/>
        </a:xfrm>
        <a:prstGeom prst="pie">
          <a:avLst>
            <a:gd name="adj1" fmla="val 9000000"/>
            <a:gd name="adj2" fmla="val 162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3D21E6-254F-4D47-984B-2C84A0E23F2A}">
      <dsp:nvSpPr>
        <dsp:cNvPr id="0" name=""/>
        <dsp:cNvSpPr/>
      </dsp:nvSpPr>
      <dsp:spPr>
        <a:xfrm>
          <a:off x="4194646" y="3004601"/>
          <a:ext cx="977558" cy="66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422400">
            <a:lnSpc>
              <a:spcPct val="90000"/>
            </a:lnSpc>
            <a:spcBef>
              <a:spcPct val="0"/>
            </a:spcBef>
            <a:spcAft>
              <a:spcPct val="35000"/>
            </a:spcAft>
          </a:pPr>
          <a:r>
            <a:rPr lang="ka-GE" sz="3200" kern="1200" dirty="0" smtClean="0"/>
            <a:t>2</a:t>
          </a:r>
          <a:endParaRPr lang="en-US" sz="3200" kern="1200" dirty="0"/>
        </a:p>
      </dsp:txBody>
      <dsp:txXfrm>
        <a:off x="4194646" y="3004601"/>
        <a:ext cx="977558" cy="665516"/>
      </dsp:txXfrm>
    </dsp:sp>
    <dsp:sp modelId="{DE62DA31-63F9-434E-B345-CB82417D943D}">
      <dsp:nvSpPr>
        <dsp:cNvPr id="0" name=""/>
        <dsp:cNvSpPr/>
      </dsp:nvSpPr>
      <dsp:spPr>
        <a:xfrm>
          <a:off x="5120890" y="0"/>
          <a:ext cx="2187327" cy="437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endParaRPr lang="en-US" sz="2000" kern="1200" dirty="0"/>
        </a:p>
        <a:p>
          <a:pPr lvl="0" algn="l" defTabSz="889000">
            <a:lnSpc>
              <a:spcPct val="90000"/>
            </a:lnSpc>
            <a:spcBef>
              <a:spcPct val="0"/>
            </a:spcBef>
            <a:spcAft>
              <a:spcPct val="35000"/>
            </a:spcAft>
          </a:pPr>
          <a:r>
            <a:rPr lang="ka-GE" sz="2000" kern="1200" dirty="0" smtClean="0"/>
            <a:t>შეინიშნება თუ არა მისი სემანტიკური ტრანსფორმაციის ან გაფართოების ტენდენციები</a:t>
          </a:r>
          <a:endParaRPr lang="en-US" sz="2000" kern="1200" dirty="0"/>
        </a:p>
      </dsp:txBody>
      <dsp:txXfrm>
        <a:off x="5120890" y="0"/>
        <a:ext cx="2187327" cy="4374655"/>
      </dsp:txXfrm>
    </dsp:sp>
    <dsp:sp modelId="{E8DB56F7-C5E2-42E7-93FB-77F7554FBB5E}">
      <dsp:nvSpPr>
        <dsp:cNvPr id="0" name=""/>
        <dsp:cNvSpPr/>
      </dsp:nvSpPr>
      <dsp:spPr>
        <a:xfrm>
          <a:off x="7807329" y="549713"/>
          <a:ext cx="1093663" cy="1093663"/>
        </a:xfrm>
        <a:prstGeom prst="chord">
          <a:avLst>
            <a:gd name="adj1" fmla="val 4800000"/>
            <a:gd name="adj2" fmla="val 16800000"/>
          </a:avLst>
        </a:prstGeom>
        <a:gradFill rotWithShape="0">
          <a:gsLst>
            <a:gs pos="0">
              <a:schemeClr val="accent1">
                <a:tint val="40000"/>
                <a:hueOff val="0"/>
                <a:satOff val="0"/>
                <a:lumOff val="0"/>
                <a:alphaOff val="0"/>
                <a:shade val="85000"/>
                <a:satMod val="130000"/>
              </a:schemeClr>
            </a:gs>
            <a:gs pos="34000">
              <a:schemeClr val="accent1">
                <a:tint val="40000"/>
                <a:hueOff val="0"/>
                <a:satOff val="0"/>
                <a:lumOff val="0"/>
                <a:alphaOff val="0"/>
                <a:shade val="87000"/>
                <a:satMod val="125000"/>
              </a:schemeClr>
            </a:gs>
            <a:gs pos="70000">
              <a:schemeClr val="accent1">
                <a:tint val="40000"/>
                <a:hueOff val="0"/>
                <a:satOff val="0"/>
                <a:lumOff val="0"/>
                <a:alphaOff val="0"/>
                <a:tint val="100000"/>
                <a:shade val="90000"/>
                <a:satMod val="130000"/>
              </a:schemeClr>
            </a:gs>
            <a:gs pos="100000">
              <a:schemeClr val="accent1">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A1ECCC8-DDBD-4A97-83E7-B5A6ADC0DDB1}">
      <dsp:nvSpPr>
        <dsp:cNvPr id="0" name=""/>
        <dsp:cNvSpPr/>
      </dsp:nvSpPr>
      <dsp:spPr>
        <a:xfrm>
          <a:off x="7916695" y="659080"/>
          <a:ext cx="874931" cy="874931"/>
        </a:xfrm>
        <a:prstGeom prst="pie">
          <a:avLst>
            <a:gd name="adj1" fmla="val 5400000"/>
            <a:gd name="adj2" fmla="val 162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553637E-DEE6-40B9-8BFD-539883B11367}">
      <dsp:nvSpPr>
        <dsp:cNvPr id="0" name=""/>
        <dsp:cNvSpPr/>
      </dsp:nvSpPr>
      <dsp:spPr>
        <a:xfrm>
          <a:off x="7649044" y="3006995"/>
          <a:ext cx="972769" cy="66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ka-GE" sz="2800" kern="1200" dirty="0" smtClean="0"/>
            <a:t>3</a:t>
          </a:r>
          <a:endParaRPr lang="en-US" sz="2800" kern="1200" dirty="0"/>
        </a:p>
      </dsp:txBody>
      <dsp:txXfrm>
        <a:off x="7649044" y="3006995"/>
        <a:ext cx="972769" cy="663121"/>
      </dsp:txXfrm>
    </dsp:sp>
    <dsp:sp modelId="{2EBBD9C2-AAE1-4CF3-A389-988FADDF4D11}">
      <dsp:nvSpPr>
        <dsp:cNvPr id="0" name=""/>
        <dsp:cNvSpPr/>
      </dsp:nvSpPr>
      <dsp:spPr>
        <a:xfrm>
          <a:off x="8572894" y="0"/>
          <a:ext cx="2187327" cy="437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endParaRPr lang="en-US" sz="2000" kern="1200" dirty="0"/>
        </a:p>
        <a:p>
          <a:pPr lvl="0" algn="l" defTabSz="889000">
            <a:lnSpc>
              <a:spcPct val="90000"/>
            </a:lnSpc>
            <a:spcBef>
              <a:spcPct val="0"/>
            </a:spcBef>
            <a:spcAft>
              <a:spcPct val="35000"/>
            </a:spcAft>
          </a:pPr>
          <a:r>
            <a:rPr lang="ka-GE" sz="2000" kern="1200" dirty="0" smtClean="0"/>
            <a:t>არის თუ არა მისი გამოყენებისა და სემანტიკური დატვირთვის თავისებურებები მჭიდრო კავშირში  კონტექსტთან და გამომყენებლის ინტენციასთან.  </a:t>
          </a:r>
          <a:endParaRPr lang="en-US" sz="2000" kern="1200" dirty="0"/>
        </a:p>
      </dsp:txBody>
      <dsp:txXfrm>
        <a:off x="8572894" y="0"/>
        <a:ext cx="2187327" cy="437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1A2A1-CB5B-48EC-9489-9A6E8FDDB7AD}">
      <dsp:nvSpPr>
        <dsp:cNvPr id="0" name=""/>
        <dsp:cNvSpPr/>
      </dsp:nvSpPr>
      <dsp:spPr>
        <a:xfrm>
          <a:off x="2005738" y="0"/>
          <a:ext cx="5559780" cy="555978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FA01A-5D2B-46E2-B0B7-4CBA61FCBF85}">
      <dsp:nvSpPr>
        <dsp:cNvPr id="0" name=""/>
        <dsp:cNvSpPr/>
      </dsp:nvSpPr>
      <dsp:spPr>
        <a:xfrm>
          <a:off x="4357964" y="556520"/>
          <a:ext cx="4469184" cy="79053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არ წარმოადგენს ენის ლიტერატურულ სტანდარტს</a:t>
          </a:r>
          <a:endParaRPr lang="en-US" sz="1400" b="1" kern="1200" dirty="0"/>
        </a:p>
      </dsp:txBody>
      <dsp:txXfrm>
        <a:off x="4396555" y="595111"/>
        <a:ext cx="4392002" cy="713349"/>
      </dsp:txXfrm>
    </dsp:sp>
    <dsp:sp modelId="{C778B6C2-138A-432D-98FC-45F646EC9D4C}">
      <dsp:nvSpPr>
        <dsp:cNvPr id="0" name=""/>
        <dsp:cNvSpPr/>
      </dsp:nvSpPr>
      <dsp:spPr>
        <a:xfrm>
          <a:off x="4357964" y="1445868"/>
          <a:ext cx="4469184" cy="79053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ინტერპერსონალური</a:t>
          </a:r>
          <a:r>
            <a:rPr lang="en-US" sz="1400" b="1" kern="1200" dirty="0" smtClean="0"/>
            <a:t>a</a:t>
          </a:r>
          <a:r>
            <a:rPr lang="ka-GE" sz="1400" b="1" kern="1200" dirty="0" smtClean="0"/>
            <a:t> და ადამიანთა შორის პირად ურთიერთობაზე აგებული წერითი დისკურსია.</a:t>
          </a:r>
          <a:endParaRPr lang="en-US" sz="1400" b="1" kern="1200" dirty="0"/>
        </a:p>
      </dsp:txBody>
      <dsp:txXfrm>
        <a:off x="4396555" y="1484459"/>
        <a:ext cx="4392002" cy="713349"/>
      </dsp:txXfrm>
    </dsp:sp>
    <dsp:sp modelId="{AC4AF28D-7F62-4B28-8410-72022EDCCE7C}">
      <dsp:nvSpPr>
        <dsp:cNvPr id="0" name=""/>
        <dsp:cNvSpPr/>
      </dsp:nvSpPr>
      <dsp:spPr>
        <a:xfrm>
          <a:off x="4357964" y="2335216"/>
          <a:ext cx="4469184" cy="79053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დაუგეგმავი და სპონტანურია </a:t>
          </a:r>
          <a:endParaRPr lang="en-US" sz="1400" b="1" kern="1200" dirty="0"/>
        </a:p>
      </dsp:txBody>
      <dsp:txXfrm>
        <a:off x="4396555" y="2373807"/>
        <a:ext cx="4392002" cy="713349"/>
      </dsp:txXfrm>
    </dsp:sp>
    <dsp:sp modelId="{3CBD4740-E38F-4DDA-BE25-B32CBBEECA42}">
      <dsp:nvSpPr>
        <dsp:cNvPr id="0" name=""/>
        <dsp:cNvSpPr/>
      </dsp:nvSpPr>
      <dsp:spPr>
        <a:xfrm>
          <a:off x="4357964" y="3224563"/>
          <a:ext cx="4469184" cy="79053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დიალოგურია და ძირითადად ორიენტირებულია ინტერაქციაზე</a:t>
          </a:r>
          <a:endParaRPr lang="en-US" sz="1400" b="1" kern="1200" dirty="0"/>
        </a:p>
      </dsp:txBody>
      <dsp:txXfrm>
        <a:off x="4396555" y="3263154"/>
        <a:ext cx="4392002" cy="713349"/>
      </dsp:txXfrm>
    </dsp:sp>
    <dsp:sp modelId="{63641A67-7B3D-4F7F-A68C-F432DF84484E}">
      <dsp:nvSpPr>
        <dsp:cNvPr id="0" name=""/>
        <dsp:cNvSpPr/>
      </dsp:nvSpPr>
      <dsp:spPr>
        <a:xfrm>
          <a:off x="4291433" y="4113911"/>
          <a:ext cx="4602246" cy="79053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 ლაკონუიური და მულტიმოდალურია</a:t>
          </a:r>
          <a:endParaRPr lang="en-US" sz="1400" b="1" kern="1200" dirty="0"/>
        </a:p>
      </dsp:txBody>
      <dsp:txXfrm>
        <a:off x="4330024" y="4152502"/>
        <a:ext cx="4525064" cy="713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282B-6CF6-4F70-A2CF-9435742EC17B}">
      <dsp:nvSpPr>
        <dsp:cNvPr id="0" name=""/>
        <dsp:cNvSpPr/>
      </dsp:nvSpPr>
      <dsp:spPr>
        <a:xfrm>
          <a:off x="0" y="0"/>
          <a:ext cx="11722100" cy="18429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a-GE" sz="1800" b="1" kern="1200" dirty="0" smtClean="0">
              <a:solidFill>
                <a:schemeClr val="tx1"/>
              </a:solidFill>
            </a:rPr>
            <a:t>სემიოტიკური ანალიზის თვალსაზრისით დიგიტალური წერითი დისკურსი უნდა განვიხილოთ არამარტო მულტიმოდალური ტექსტუალური სიმბოლოების კონტექსტში , არამედ აღნიშნული სიმბოლოების ობიექტებთან კავშირისა და  მათი გამოყენების ინტენციის კონტექსტშიც. </a:t>
          </a:r>
          <a:endParaRPr lang="en-US" sz="1800" b="1" kern="1200" dirty="0">
            <a:solidFill>
              <a:schemeClr val="tx1"/>
            </a:solidFill>
          </a:endParaRPr>
        </a:p>
      </dsp:txBody>
      <dsp:txXfrm>
        <a:off x="2528718" y="0"/>
        <a:ext cx="9193381" cy="1842988"/>
      </dsp:txXfrm>
    </dsp:sp>
    <dsp:sp modelId="{3141FAC3-E288-40BC-9880-75637F824797}">
      <dsp:nvSpPr>
        <dsp:cNvPr id="0" name=""/>
        <dsp:cNvSpPr/>
      </dsp:nvSpPr>
      <dsp:spPr>
        <a:xfrm>
          <a:off x="184298" y="184298"/>
          <a:ext cx="2344420" cy="1474390"/>
        </a:xfrm>
        <a:prstGeom prst="roundRect">
          <a:avLst>
            <a:gd name="adj" fmla="val 10000"/>
          </a:avLst>
        </a:prstGeom>
        <a:gradFill rotWithShape="0">
          <a:gsLst>
            <a:gs pos="0">
              <a:schemeClr val="accent1">
                <a:tint val="50000"/>
                <a:hueOff val="0"/>
                <a:satOff val="0"/>
                <a:lumOff val="0"/>
                <a:alphaOff val="0"/>
                <a:shade val="85000"/>
                <a:satMod val="130000"/>
              </a:schemeClr>
            </a:gs>
            <a:gs pos="34000">
              <a:schemeClr val="accent1">
                <a:tint val="50000"/>
                <a:hueOff val="0"/>
                <a:satOff val="0"/>
                <a:lumOff val="0"/>
                <a:alphaOff val="0"/>
                <a:shade val="87000"/>
                <a:satMod val="125000"/>
              </a:schemeClr>
            </a:gs>
            <a:gs pos="70000">
              <a:schemeClr val="accent1">
                <a:tint val="50000"/>
                <a:hueOff val="0"/>
                <a:satOff val="0"/>
                <a:lumOff val="0"/>
                <a:alphaOff val="0"/>
                <a:tint val="100000"/>
                <a:shade val="90000"/>
                <a:satMod val="130000"/>
              </a:schemeClr>
            </a:gs>
            <a:gs pos="100000">
              <a:schemeClr val="accent1">
                <a:tint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57EAA9-14B0-43E0-8DD3-04B7419F8977}">
      <dsp:nvSpPr>
        <dsp:cNvPr id="0" name=""/>
        <dsp:cNvSpPr/>
      </dsp:nvSpPr>
      <dsp:spPr>
        <a:xfrm>
          <a:off x="0" y="2027286"/>
          <a:ext cx="11722100" cy="18429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b="1" kern="1200" dirty="0">
            <a:solidFill>
              <a:schemeClr val="tx1"/>
            </a:solidFill>
          </a:endParaRPr>
        </a:p>
        <a:p>
          <a:pPr marL="171450" lvl="1" indent="-171450" algn="l" defTabSz="800100">
            <a:lnSpc>
              <a:spcPct val="90000"/>
            </a:lnSpc>
            <a:spcBef>
              <a:spcPct val="0"/>
            </a:spcBef>
            <a:spcAft>
              <a:spcPct val="15000"/>
            </a:spcAft>
            <a:buChar char="••"/>
          </a:pPr>
          <a:r>
            <a:rPr lang="ka-GE" sz="1800" b="1" kern="1200" dirty="0" smtClean="0">
              <a:solidFill>
                <a:schemeClr val="tx1"/>
              </a:solidFill>
            </a:rPr>
            <a:t>სოციალური სემიოტიკის ამოსავალი წერტილი არა მხოლოდ ნიშნის სტრუქტურაა, არამედ ის, თუ როგორ იყენებს სოციუმის წარმომადგენელი „სემიოტიკურ რესურსს“ თავის ყოველდღიურ კომუნიკაციაში. </a:t>
          </a:r>
          <a:endParaRPr lang="en-US" sz="1800" b="1" kern="1200" dirty="0">
            <a:solidFill>
              <a:schemeClr val="tx1"/>
            </a:solidFill>
          </a:endParaRPr>
        </a:p>
      </dsp:txBody>
      <dsp:txXfrm>
        <a:off x="2528718" y="2027286"/>
        <a:ext cx="9193381" cy="1842988"/>
      </dsp:txXfrm>
    </dsp:sp>
    <dsp:sp modelId="{AC97BE0D-E4BB-4DAF-B4EF-3AAB27C1A87F}">
      <dsp:nvSpPr>
        <dsp:cNvPr id="0" name=""/>
        <dsp:cNvSpPr/>
      </dsp:nvSpPr>
      <dsp:spPr>
        <a:xfrm>
          <a:off x="184298" y="2211585"/>
          <a:ext cx="2344420" cy="1474390"/>
        </a:xfrm>
        <a:prstGeom prst="roundRect">
          <a:avLst>
            <a:gd name="adj" fmla="val 10000"/>
          </a:avLst>
        </a:prstGeom>
        <a:gradFill rotWithShape="0">
          <a:gsLst>
            <a:gs pos="0">
              <a:schemeClr val="accent1">
                <a:tint val="50000"/>
                <a:hueOff val="0"/>
                <a:satOff val="0"/>
                <a:lumOff val="0"/>
                <a:alphaOff val="0"/>
                <a:shade val="85000"/>
                <a:satMod val="130000"/>
              </a:schemeClr>
            </a:gs>
            <a:gs pos="34000">
              <a:schemeClr val="accent1">
                <a:tint val="50000"/>
                <a:hueOff val="0"/>
                <a:satOff val="0"/>
                <a:lumOff val="0"/>
                <a:alphaOff val="0"/>
                <a:shade val="87000"/>
                <a:satMod val="125000"/>
              </a:schemeClr>
            </a:gs>
            <a:gs pos="70000">
              <a:schemeClr val="accent1">
                <a:tint val="50000"/>
                <a:hueOff val="0"/>
                <a:satOff val="0"/>
                <a:lumOff val="0"/>
                <a:alphaOff val="0"/>
                <a:tint val="100000"/>
                <a:shade val="90000"/>
                <a:satMod val="130000"/>
              </a:schemeClr>
            </a:gs>
            <a:gs pos="100000">
              <a:schemeClr val="accent1">
                <a:tint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BDE4AF2-E739-4606-A674-D8C240F4B0DB}">
      <dsp:nvSpPr>
        <dsp:cNvPr id="0" name=""/>
        <dsp:cNvSpPr/>
      </dsp:nvSpPr>
      <dsp:spPr>
        <a:xfrm>
          <a:off x="0" y="4054573"/>
          <a:ext cx="11722100" cy="18429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a-GE" sz="1800" b="1" kern="1200" dirty="0" smtClean="0">
              <a:solidFill>
                <a:schemeClr val="tx1"/>
              </a:solidFill>
            </a:rPr>
            <a:t> სემიოტიკური სტრუქტურალიზმის თვალსაზრისით სემიოტიკური რესურსების მნიშვნელობა სოციალური კონტექსტითაა განპირობებული, რადგან მნიშვნელობის ინფერენცია დამოკიდებულია არა მხოლოდ კოდირებისა და დეკოდირების, არამედ სხვადასხვა კონტექსტში აღმნიშვნელ აღსანიშნისა და ერთი ნიშნის მეორე ნიშანთან დაკავშირების პროცესზე და აქედან გამომდინარე მნიშვნელობის ინფერენციაზე. შესაბამისად, სემიოტიკური ერთეულების გაანალიზება უნდა მოხდეს არა მხოლოდ ტექსტის, არამედ კონტექსტის ფარგლებში.</a:t>
          </a:r>
          <a:endParaRPr lang="en-US" sz="1800" b="1" kern="1200" dirty="0">
            <a:solidFill>
              <a:schemeClr val="tx1"/>
            </a:solidFill>
          </a:endParaRPr>
        </a:p>
        <a:p>
          <a:pPr marL="114300" lvl="1" indent="-114300" algn="l" defTabSz="533400">
            <a:lnSpc>
              <a:spcPct val="90000"/>
            </a:lnSpc>
            <a:spcBef>
              <a:spcPct val="0"/>
            </a:spcBef>
            <a:spcAft>
              <a:spcPct val="15000"/>
            </a:spcAft>
            <a:buChar char="••"/>
          </a:pPr>
          <a:endParaRPr lang="en-US" sz="1200" kern="1200"/>
        </a:p>
      </dsp:txBody>
      <dsp:txXfrm>
        <a:off x="2528718" y="4054573"/>
        <a:ext cx="9193381" cy="1842988"/>
      </dsp:txXfrm>
    </dsp:sp>
    <dsp:sp modelId="{4A6ADD11-418C-4F1F-BDC4-02EC532B07FA}">
      <dsp:nvSpPr>
        <dsp:cNvPr id="0" name=""/>
        <dsp:cNvSpPr/>
      </dsp:nvSpPr>
      <dsp:spPr>
        <a:xfrm>
          <a:off x="184298" y="4238872"/>
          <a:ext cx="2344420" cy="1474390"/>
        </a:xfrm>
        <a:prstGeom prst="roundRect">
          <a:avLst>
            <a:gd name="adj" fmla="val 10000"/>
          </a:avLst>
        </a:prstGeom>
        <a:gradFill rotWithShape="0">
          <a:gsLst>
            <a:gs pos="0">
              <a:schemeClr val="accent1">
                <a:tint val="50000"/>
                <a:hueOff val="0"/>
                <a:satOff val="0"/>
                <a:lumOff val="0"/>
                <a:alphaOff val="0"/>
                <a:shade val="85000"/>
                <a:satMod val="130000"/>
              </a:schemeClr>
            </a:gs>
            <a:gs pos="34000">
              <a:schemeClr val="accent1">
                <a:tint val="50000"/>
                <a:hueOff val="0"/>
                <a:satOff val="0"/>
                <a:lumOff val="0"/>
                <a:alphaOff val="0"/>
                <a:shade val="87000"/>
                <a:satMod val="125000"/>
              </a:schemeClr>
            </a:gs>
            <a:gs pos="70000">
              <a:schemeClr val="accent1">
                <a:tint val="50000"/>
                <a:hueOff val="0"/>
                <a:satOff val="0"/>
                <a:lumOff val="0"/>
                <a:alphaOff val="0"/>
                <a:tint val="100000"/>
                <a:shade val="90000"/>
                <a:satMod val="130000"/>
              </a:schemeClr>
            </a:gs>
            <a:gs pos="100000">
              <a:schemeClr val="accent1">
                <a:tint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AE6D7-EA64-4710-A862-F7AA4ED39920}">
      <dsp:nvSpPr>
        <dsp:cNvPr id="0" name=""/>
        <dsp:cNvSpPr/>
      </dsp:nvSpPr>
      <dsp:spPr>
        <a:xfrm>
          <a:off x="49977" y="62055"/>
          <a:ext cx="4164793" cy="416479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6DA7A-17CC-4030-84C3-35BCCEBC253C}">
      <dsp:nvSpPr>
        <dsp:cNvPr id="0" name=""/>
        <dsp:cNvSpPr/>
      </dsp:nvSpPr>
      <dsp:spPr>
        <a:xfrm>
          <a:off x="2082396" y="0"/>
          <a:ext cx="9744842" cy="416479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ka-GE" sz="2300" kern="1200" dirty="0" smtClean="0"/>
            <a:t>პროპოზიციული კონტენტის შესაქმნელად საჭირო ნიშნების ფუნქციას</a:t>
          </a:r>
          <a:endParaRPr lang="en-US" sz="2300" kern="1200" dirty="0"/>
        </a:p>
      </dsp:txBody>
      <dsp:txXfrm>
        <a:off x="2082396" y="0"/>
        <a:ext cx="4872421" cy="1249440"/>
      </dsp:txXfrm>
    </dsp:sp>
    <dsp:sp modelId="{936368BD-E8C4-4CB4-9B94-7743A63B1460}">
      <dsp:nvSpPr>
        <dsp:cNvPr id="0" name=""/>
        <dsp:cNvSpPr/>
      </dsp:nvSpPr>
      <dsp:spPr>
        <a:xfrm>
          <a:off x="728840" y="1249440"/>
          <a:ext cx="2707112" cy="2707112"/>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8855E-BAC2-4CAD-BE8A-E0D39B7D58E3}">
      <dsp:nvSpPr>
        <dsp:cNvPr id="0" name=""/>
        <dsp:cNvSpPr/>
      </dsp:nvSpPr>
      <dsp:spPr>
        <a:xfrm>
          <a:off x="2082396" y="1249440"/>
          <a:ext cx="9744842" cy="270711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ka-GE" sz="2300" kern="1200" dirty="0" smtClean="0"/>
            <a:t>ტექსტუალური „პროსოდიული ფოკუსის“ მარკერის ფუნქციას</a:t>
          </a:r>
          <a:endParaRPr lang="en-US" sz="2300" kern="1200" dirty="0"/>
        </a:p>
      </dsp:txBody>
      <dsp:txXfrm>
        <a:off x="2082396" y="1249440"/>
        <a:ext cx="4872421" cy="1249436"/>
      </dsp:txXfrm>
    </dsp:sp>
    <dsp:sp modelId="{02FE3CEE-3C9C-4DAE-91BE-6450AD142E80}">
      <dsp:nvSpPr>
        <dsp:cNvPr id="0" name=""/>
        <dsp:cNvSpPr/>
      </dsp:nvSpPr>
      <dsp:spPr>
        <a:xfrm>
          <a:off x="1457678" y="2498877"/>
          <a:ext cx="1249436" cy="124943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41424-CC45-47C6-A4FD-B3E178A1E649}">
      <dsp:nvSpPr>
        <dsp:cNvPr id="0" name=""/>
        <dsp:cNvSpPr/>
      </dsp:nvSpPr>
      <dsp:spPr>
        <a:xfrm>
          <a:off x="2082396" y="2498877"/>
          <a:ext cx="9744842" cy="124943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ka-GE" sz="2300" kern="1200" dirty="0" smtClean="0"/>
            <a:t>შეუძლიათ გააძლიერონ და შეცვალონ ტექსტის ემოციური შეფერილობა; </a:t>
          </a:r>
          <a:endParaRPr lang="en-US" sz="2300" kern="1200" dirty="0"/>
        </a:p>
      </dsp:txBody>
      <dsp:txXfrm>
        <a:off x="2082396" y="2498877"/>
        <a:ext cx="4872421" cy="1249436"/>
      </dsp:txXfrm>
    </dsp:sp>
    <dsp:sp modelId="{9509ACB7-6147-4FD6-848D-97C0EA6E706D}">
      <dsp:nvSpPr>
        <dsp:cNvPr id="0" name=""/>
        <dsp:cNvSpPr/>
      </dsp:nvSpPr>
      <dsp:spPr>
        <a:xfrm>
          <a:off x="6954817" y="2498877"/>
          <a:ext cx="4872421" cy="12494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ka-GE" sz="2300" kern="1200" dirty="0" smtClean="0"/>
            <a:t>გამოხატონ მოსაუბრის დამოკიდებულება ტექსტში განხილული მოვლენის მიმართ</a:t>
          </a:r>
          <a:endParaRPr lang="en-US" sz="2300" kern="1200" dirty="0"/>
        </a:p>
      </dsp:txBody>
      <dsp:txXfrm>
        <a:off x="6954817" y="2498877"/>
        <a:ext cx="4872421" cy="1249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DB682-1874-4EEF-A335-A3AB8ED2BC65}">
      <dsp:nvSpPr>
        <dsp:cNvPr id="0" name=""/>
        <dsp:cNvSpPr/>
      </dsp:nvSpPr>
      <dsp:spPr>
        <a:xfrm>
          <a:off x="5289830" y="636"/>
          <a:ext cx="5454426" cy="2481986"/>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ka-GE" sz="1700" kern="1200" dirty="0" smtClean="0">
              <a:solidFill>
                <a:schemeClr val="tx1"/>
              </a:solidFill>
            </a:rPr>
            <a:t>„ხელმისაწვდომობა ობიექტის მენტალური ინტერპრეტაციის შედეგია,რომელიც დამყარებულია ჩვენ წარსულ ცოდნასა და გამოცდილებაზე და უკავშირდება ჩვენს მიერ სამყაროსა და სხვადასხვა ობიექტების აღქმას“(ნორმანი, 1988)</a:t>
          </a:r>
          <a:endParaRPr lang="en-US" sz="1700" kern="1200" dirty="0">
            <a:solidFill>
              <a:srgbClr val="FF0000"/>
            </a:solidFill>
          </a:endParaRPr>
        </a:p>
      </dsp:txBody>
      <dsp:txXfrm>
        <a:off x="5289830" y="310884"/>
        <a:ext cx="4523681" cy="1861490"/>
      </dsp:txXfrm>
    </dsp:sp>
    <dsp:sp modelId="{9127E3ED-2783-4F71-8028-C0BA9827D92A}">
      <dsp:nvSpPr>
        <dsp:cNvPr id="0" name=""/>
        <dsp:cNvSpPr/>
      </dsp:nvSpPr>
      <dsp:spPr>
        <a:xfrm>
          <a:off x="5036" y="166743"/>
          <a:ext cx="5284794" cy="21497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ka-GE" sz="3000" b="1" kern="1200" dirty="0" smtClean="0">
              <a:solidFill>
                <a:srgbClr val="FF0000"/>
              </a:solidFill>
            </a:rPr>
            <a:t>მისაწვდომობა(</a:t>
          </a:r>
          <a:r>
            <a:rPr lang="en-US" sz="3000" kern="1200" dirty="0" smtClean="0">
              <a:solidFill>
                <a:srgbClr val="FF0000"/>
              </a:solidFill>
            </a:rPr>
            <a:t>affordance</a:t>
          </a:r>
          <a:r>
            <a:rPr lang="ka-GE" sz="3000" kern="1200" dirty="0" smtClean="0">
              <a:solidFill>
                <a:srgbClr val="FF0000"/>
              </a:solidFill>
            </a:rPr>
            <a:t>)</a:t>
          </a:r>
          <a:endParaRPr lang="en-US" sz="3000" kern="1200" dirty="0">
            <a:solidFill>
              <a:srgbClr val="FF0000"/>
            </a:solidFill>
          </a:endParaRPr>
        </a:p>
      </dsp:txBody>
      <dsp:txXfrm>
        <a:off x="109979" y="271686"/>
        <a:ext cx="5074908" cy="1939886"/>
      </dsp:txXfrm>
    </dsp:sp>
    <dsp:sp modelId="{F881C60E-A366-46C8-91C7-42B60D52532F}">
      <dsp:nvSpPr>
        <dsp:cNvPr id="0" name=""/>
        <dsp:cNvSpPr/>
      </dsp:nvSpPr>
      <dsp:spPr>
        <a:xfrm>
          <a:off x="5321664" y="2730821"/>
          <a:ext cx="5422934" cy="2481986"/>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b="1" kern="1200" dirty="0" smtClean="0">
              <a:solidFill>
                <a:srgbClr val="FF0000"/>
              </a:solidFill>
            </a:rPr>
            <a:t>X</a:t>
          </a:r>
          <a:r>
            <a:rPr lang="ka-GE" sz="1700" kern="1200" dirty="0" smtClean="0">
              <a:solidFill>
                <a:schemeClr val="tx1"/>
              </a:solidFill>
            </a:rPr>
            <a:t>-ის ნიშანი</a:t>
          </a:r>
          <a:r>
            <a:rPr lang="en-US" sz="1700" kern="1200" dirty="0" smtClean="0">
              <a:solidFill>
                <a:schemeClr val="tx1"/>
              </a:solidFill>
            </a:rPr>
            <a:t> </a:t>
          </a:r>
          <a:r>
            <a:rPr lang="en-US" sz="1700" b="1" kern="1200" dirty="0" smtClean="0">
              <a:solidFill>
                <a:srgbClr val="FF0000"/>
              </a:solidFill>
            </a:rPr>
            <a:t>Y</a:t>
          </a:r>
          <a:r>
            <a:rPr lang="ka-GE" sz="1700" kern="1200" dirty="0" smtClean="0">
              <a:solidFill>
                <a:schemeClr val="tx1"/>
              </a:solidFill>
            </a:rPr>
            <a:t>-ის ნიშანია</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b="1" kern="1200" dirty="0" smtClean="0">
              <a:solidFill>
                <a:srgbClr val="FF0000"/>
              </a:solidFill>
            </a:rPr>
            <a:t>Y</a:t>
          </a:r>
          <a:r>
            <a:rPr lang="ka-GE" sz="1700" kern="1200" dirty="0" smtClean="0">
              <a:solidFill>
                <a:schemeClr val="tx1"/>
              </a:solidFill>
            </a:rPr>
            <a:t>-ის მნიშვნელობა</a:t>
          </a:r>
          <a:r>
            <a:rPr lang="en-US" sz="1700" b="1" kern="1200" dirty="0" smtClean="0">
              <a:solidFill>
                <a:srgbClr val="FF0000"/>
              </a:solidFill>
            </a:rPr>
            <a:t> X</a:t>
          </a:r>
          <a:r>
            <a:rPr lang="ka-GE" sz="1700" kern="1200" dirty="0" smtClean="0">
              <a:solidFill>
                <a:schemeClr val="tx1"/>
              </a:solidFill>
            </a:rPr>
            <a:t>-ის მნიშვნელობაა</a:t>
          </a:r>
          <a:endParaRPr lang="en-US" sz="1700" kern="1200" dirty="0">
            <a:solidFill>
              <a:schemeClr val="tx1"/>
            </a:solidFill>
          </a:endParaRPr>
        </a:p>
      </dsp:txBody>
      <dsp:txXfrm>
        <a:off x="5321664" y="3041069"/>
        <a:ext cx="4492189" cy="1861490"/>
      </dsp:txXfrm>
    </dsp:sp>
    <dsp:sp modelId="{D41159A6-D88C-418F-8CB9-05DCF030AA78}">
      <dsp:nvSpPr>
        <dsp:cNvPr id="0" name=""/>
        <dsp:cNvSpPr/>
      </dsp:nvSpPr>
      <dsp:spPr>
        <a:xfrm>
          <a:off x="301" y="2810306"/>
          <a:ext cx="5316970" cy="21491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ka-GE" sz="3000" b="1" kern="1200" dirty="0" smtClean="0">
              <a:solidFill>
                <a:srgbClr val="FF0000"/>
              </a:solidFill>
            </a:rPr>
            <a:t>სემიოტიკური რელევანტობა</a:t>
          </a:r>
          <a:r>
            <a:rPr lang="ka-GE" sz="3000" kern="1200" dirty="0" smtClean="0">
              <a:solidFill>
                <a:srgbClr val="FF0000"/>
              </a:solidFill>
            </a:rPr>
            <a:t>(</a:t>
          </a:r>
          <a:r>
            <a:rPr lang="en-US" sz="3000" kern="1200" dirty="0" smtClean="0">
              <a:solidFill>
                <a:srgbClr val="FF0000"/>
              </a:solidFill>
            </a:rPr>
            <a:t>Semiotic relevance</a:t>
          </a:r>
          <a:r>
            <a:rPr lang="ka-GE" sz="3000" kern="1200" dirty="0" smtClean="0">
              <a:solidFill>
                <a:srgbClr val="FF0000"/>
              </a:solidFill>
            </a:rPr>
            <a:t>)</a:t>
          </a:r>
          <a:endParaRPr lang="en-US" sz="3000" kern="1200" dirty="0">
            <a:solidFill>
              <a:srgbClr val="FF0000"/>
            </a:solidFill>
          </a:endParaRPr>
        </a:p>
      </dsp:txBody>
      <dsp:txXfrm>
        <a:off x="105213" y="2915218"/>
        <a:ext cx="5107146" cy="1939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1211D-FE6D-475D-8485-33847214BAF1}">
      <dsp:nvSpPr>
        <dsp:cNvPr id="0" name=""/>
        <dsp:cNvSpPr/>
      </dsp:nvSpPr>
      <dsp:spPr>
        <a:xfrm>
          <a:off x="0" y="379549"/>
          <a:ext cx="11692327" cy="63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9FD367-48CD-4FBF-90E8-B806006C661D}">
      <dsp:nvSpPr>
        <dsp:cNvPr id="0" name=""/>
        <dsp:cNvSpPr/>
      </dsp:nvSpPr>
      <dsp:spPr>
        <a:xfrm>
          <a:off x="572627" y="10549"/>
          <a:ext cx="11108531" cy="738000"/>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9359" tIns="0" rIns="309359" bIns="0" numCol="1" spcCol="1270" anchor="ctr" anchorCtr="0">
          <a:noAutofit/>
        </a:bodyPr>
        <a:lstStyle/>
        <a:p>
          <a:pPr lvl="0" algn="l" defTabSz="889000">
            <a:lnSpc>
              <a:spcPct val="90000"/>
            </a:lnSpc>
            <a:spcBef>
              <a:spcPct val="0"/>
            </a:spcBef>
            <a:spcAft>
              <a:spcPct val="35000"/>
            </a:spcAft>
          </a:pPr>
          <a:r>
            <a:rPr lang="ka-GE" sz="2000" b="1" kern="1200" dirty="0" smtClean="0">
              <a:solidFill>
                <a:schemeClr val="tx1"/>
              </a:solidFill>
            </a:rPr>
            <a:t>ის არის საფუძველ-რეალობის რეფლექსია;</a:t>
          </a:r>
          <a:endParaRPr lang="en-US" sz="2000" b="1" kern="1200" dirty="0">
            <a:solidFill>
              <a:schemeClr val="tx1"/>
            </a:solidFill>
          </a:endParaRPr>
        </a:p>
      </dsp:txBody>
      <dsp:txXfrm>
        <a:off x="608653" y="46575"/>
        <a:ext cx="11036479" cy="665948"/>
      </dsp:txXfrm>
    </dsp:sp>
    <dsp:sp modelId="{294583AD-D51C-4373-A484-72757F5DE0E1}">
      <dsp:nvSpPr>
        <dsp:cNvPr id="0" name=""/>
        <dsp:cNvSpPr/>
      </dsp:nvSpPr>
      <dsp:spPr>
        <a:xfrm>
          <a:off x="0" y="1513549"/>
          <a:ext cx="11692327" cy="63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36B9D37-F6B7-4975-A5C5-80DDAF1A5AF5}">
      <dsp:nvSpPr>
        <dsp:cNvPr id="0" name=""/>
        <dsp:cNvSpPr/>
      </dsp:nvSpPr>
      <dsp:spPr>
        <a:xfrm>
          <a:off x="572627" y="1144549"/>
          <a:ext cx="11108531" cy="738000"/>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9359" tIns="0" rIns="309359" bIns="0" numCol="1" spcCol="1270" anchor="ctr" anchorCtr="0">
          <a:noAutofit/>
        </a:bodyPr>
        <a:lstStyle/>
        <a:p>
          <a:pPr lvl="0" algn="l" defTabSz="889000">
            <a:lnSpc>
              <a:spcPct val="90000"/>
            </a:lnSpc>
            <a:spcBef>
              <a:spcPct val="0"/>
            </a:spcBef>
            <a:spcAft>
              <a:spcPct val="35000"/>
            </a:spcAft>
          </a:pPr>
          <a:r>
            <a:rPr lang="ka-GE" sz="2000" b="1" kern="1200" dirty="0" smtClean="0">
              <a:solidFill>
                <a:schemeClr val="tx1"/>
              </a:solidFill>
            </a:rPr>
            <a:t>ის ნიღბავს და აფუჭებს საფუძველ-რეალობას;</a:t>
          </a:r>
          <a:endParaRPr lang="en-US" sz="2000" b="1" kern="1200" dirty="0">
            <a:solidFill>
              <a:schemeClr val="tx1"/>
            </a:solidFill>
          </a:endParaRPr>
        </a:p>
      </dsp:txBody>
      <dsp:txXfrm>
        <a:off x="608653" y="1180575"/>
        <a:ext cx="11036479" cy="665948"/>
      </dsp:txXfrm>
    </dsp:sp>
    <dsp:sp modelId="{FB2428FF-E129-4C73-A593-6EF92B39BEDF}">
      <dsp:nvSpPr>
        <dsp:cNvPr id="0" name=""/>
        <dsp:cNvSpPr/>
      </dsp:nvSpPr>
      <dsp:spPr>
        <a:xfrm>
          <a:off x="0" y="2647549"/>
          <a:ext cx="11692327" cy="63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E9861A1-B73F-404E-A0E4-5257B7F9AE96}">
      <dsp:nvSpPr>
        <dsp:cNvPr id="0" name=""/>
        <dsp:cNvSpPr/>
      </dsp:nvSpPr>
      <dsp:spPr>
        <a:xfrm>
          <a:off x="572627" y="2278549"/>
          <a:ext cx="11108531" cy="738000"/>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9359" tIns="0" rIns="309359" bIns="0" numCol="1" spcCol="1270" anchor="ctr" anchorCtr="0">
          <a:noAutofit/>
        </a:bodyPr>
        <a:lstStyle/>
        <a:p>
          <a:pPr lvl="0" algn="l" defTabSz="889000">
            <a:lnSpc>
              <a:spcPct val="90000"/>
            </a:lnSpc>
            <a:spcBef>
              <a:spcPct val="0"/>
            </a:spcBef>
            <a:spcAft>
              <a:spcPct val="35000"/>
            </a:spcAft>
          </a:pPr>
          <a:r>
            <a:rPr lang="ka-GE" sz="2000" b="1" kern="1200" dirty="0" smtClean="0">
              <a:solidFill>
                <a:schemeClr val="tx1"/>
              </a:solidFill>
            </a:rPr>
            <a:t>ის ნიღბავს საფუძველ-რეალობის არარსებობას;</a:t>
          </a:r>
          <a:endParaRPr lang="en-US" sz="2000" b="1" kern="1200" dirty="0">
            <a:solidFill>
              <a:schemeClr val="tx1"/>
            </a:solidFill>
          </a:endParaRPr>
        </a:p>
      </dsp:txBody>
      <dsp:txXfrm>
        <a:off x="608653" y="2314575"/>
        <a:ext cx="11036479" cy="665948"/>
      </dsp:txXfrm>
    </dsp:sp>
    <dsp:sp modelId="{D8E3A38D-6D56-4CF2-9DD6-EE60B25299D2}">
      <dsp:nvSpPr>
        <dsp:cNvPr id="0" name=""/>
        <dsp:cNvSpPr/>
      </dsp:nvSpPr>
      <dsp:spPr>
        <a:xfrm>
          <a:off x="0" y="3781549"/>
          <a:ext cx="11692327" cy="63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6E99252-8838-40F0-B563-FCC610505C82}">
      <dsp:nvSpPr>
        <dsp:cNvPr id="0" name=""/>
        <dsp:cNvSpPr/>
      </dsp:nvSpPr>
      <dsp:spPr>
        <a:xfrm>
          <a:off x="572627" y="3412549"/>
          <a:ext cx="11108531" cy="738000"/>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9359" tIns="0" rIns="309359" bIns="0" numCol="1" spcCol="1270" anchor="ctr" anchorCtr="0">
          <a:noAutofit/>
        </a:bodyPr>
        <a:lstStyle/>
        <a:p>
          <a:pPr lvl="0" algn="l" defTabSz="889000">
            <a:lnSpc>
              <a:spcPct val="90000"/>
            </a:lnSpc>
            <a:spcBef>
              <a:spcPct val="0"/>
            </a:spcBef>
            <a:spcAft>
              <a:spcPct val="35000"/>
            </a:spcAft>
          </a:pPr>
          <a:r>
            <a:rPr lang="ka-GE" sz="2000" b="1" kern="1200" dirty="0" smtClean="0">
              <a:solidFill>
                <a:schemeClr val="tx1"/>
              </a:solidFill>
            </a:rPr>
            <a:t>ის არ შეიცავს მიმართებას რაიმე რეალობასთან, იმიტომ, რომ ის არის საკუთარი თავის წმინდა სიმულაკრი.</a:t>
          </a:r>
          <a:endParaRPr lang="en-US" sz="2000" b="1" kern="1200" dirty="0">
            <a:solidFill>
              <a:schemeClr val="tx1"/>
            </a:solidFill>
          </a:endParaRPr>
        </a:p>
      </dsp:txBody>
      <dsp:txXfrm>
        <a:off x="608653" y="3448575"/>
        <a:ext cx="11036479" cy="665948"/>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782A9-AD83-49DE-A4FC-4A7D41EC881C}"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2EF46-D9B7-4A05-BF7D-A18AF66ACD52}" type="slidenum">
              <a:rPr lang="en-US" smtClean="0"/>
              <a:t>‹#›</a:t>
            </a:fld>
            <a:endParaRPr lang="en-US"/>
          </a:p>
        </p:txBody>
      </p:sp>
    </p:spTree>
    <p:extLst>
      <p:ext uri="{BB962C8B-B14F-4D97-AF65-F5344CB8AC3E}">
        <p14:creationId xmlns:p14="http://schemas.microsoft.com/office/powerpoint/2010/main" val="233564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EF46-D9B7-4A05-BF7D-A18AF66ACD52}" type="slidenum">
              <a:rPr lang="en-US" smtClean="0"/>
              <a:t>2</a:t>
            </a:fld>
            <a:endParaRPr lang="en-US"/>
          </a:p>
        </p:txBody>
      </p:sp>
    </p:spTree>
    <p:extLst>
      <p:ext uri="{BB962C8B-B14F-4D97-AF65-F5344CB8AC3E}">
        <p14:creationId xmlns:p14="http://schemas.microsoft.com/office/powerpoint/2010/main" val="287520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EF46-D9B7-4A05-BF7D-A18AF66ACD52}" type="slidenum">
              <a:rPr lang="en-US" smtClean="0"/>
              <a:t>4</a:t>
            </a:fld>
            <a:endParaRPr lang="en-US"/>
          </a:p>
        </p:txBody>
      </p:sp>
    </p:spTree>
    <p:extLst>
      <p:ext uri="{BB962C8B-B14F-4D97-AF65-F5344CB8AC3E}">
        <p14:creationId xmlns:p14="http://schemas.microsoft.com/office/powerpoint/2010/main" val="103410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EF46-D9B7-4A05-BF7D-A18AF66ACD52}" type="slidenum">
              <a:rPr lang="en-US" smtClean="0"/>
              <a:t>8</a:t>
            </a:fld>
            <a:endParaRPr lang="en-US"/>
          </a:p>
        </p:txBody>
      </p:sp>
    </p:spTree>
    <p:extLst>
      <p:ext uri="{BB962C8B-B14F-4D97-AF65-F5344CB8AC3E}">
        <p14:creationId xmlns:p14="http://schemas.microsoft.com/office/powerpoint/2010/main" val="309290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2EF46-D9B7-4A05-BF7D-A18AF66ACD52}" type="slidenum">
              <a:rPr lang="en-US" smtClean="0"/>
              <a:t>9</a:t>
            </a:fld>
            <a:endParaRPr lang="en-US"/>
          </a:p>
        </p:txBody>
      </p:sp>
    </p:spTree>
    <p:extLst>
      <p:ext uri="{BB962C8B-B14F-4D97-AF65-F5344CB8AC3E}">
        <p14:creationId xmlns:p14="http://schemas.microsoft.com/office/powerpoint/2010/main" val="17952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EF46-D9B7-4A05-BF7D-A18AF66ACD52}" type="slidenum">
              <a:rPr lang="en-US" smtClean="0"/>
              <a:t>10</a:t>
            </a:fld>
            <a:endParaRPr lang="en-US"/>
          </a:p>
        </p:txBody>
      </p:sp>
    </p:spTree>
    <p:extLst>
      <p:ext uri="{BB962C8B-B14F-4D97-AF65-F5344CB8AC3E}">
        <p14:creationId xmlns:p14="http://schemas.microsoft.com/office/powerpoint/2010/main" val="340640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EF46-D9B7-4A05-BF7D-A18AF66ACD52}" type="slidenum">
              <a:rPr lang="en-US" smtClean="0"/>
              <a:t>11</a:t>
            </a:fld>
            <a:endParaRPr lang="en-US"/>
          </a:p>
        </p:txBody>
      </p:sp>
    </p:spTree>
    <p:extLst>
      <p:ext uri="{BB962C8B-B14F-4D97-AF65-F5344CB8AC3E}">
        <p14:creationId xmlns:p14="http://schemas.microsoft.com/office/powerpoint/2010/main" val="222514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127E80-C74E-44F5-BEB4-8B6803EAA9F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EA31-A45D-43AE-AF62-3DC3BDC863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7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127E80-C74E-44F5-BEB4-8B6803EAA9F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343131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127E80-C74E-44F5-BEB4-8B6803EAA9F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117387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127E80-C74E-44F5-BEB4-8B6803EAA9F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239973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27E80-C74E-44F5-BEB4-8B6803EAA9F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FEA31-A45D-43AE-AF62-3DC3BDC863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28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127E80-C74E-44F5-BEB4-8B6803EAA9F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267943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127E80-C74E-44F5-BEB4-8B6803EAA9FC}"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157909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127E80-C74E-44F5-BEB4-8B6803EAA9FC}"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214548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127E80-C74E-44F5-BEB4-8B6803EAA9FC}" type="datetimeFigureOut">
              <a:rPr lang="en-US" smtClean="0"/>
              <a:t>7/12/2021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395180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127E80-C74E-44F5-BEB4-8B6803EAA9FC}" type="datetimeFigureOut">
              <a:rPr lang="en-US" smtClean="0"/>
              <a:t>7/12/2021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FEA31-A45D-43AE-AF62-3DC3BDC8630B}" type="slidenum">
              <a:rPr lang="en-US" smtClean="0"/>
              <a:t>‹#›</a:t>
            </a:fld>
            <a:endParaRPr lang="en-US"/>
          </a:p>
        </p:txBody>
      </p:sp>
    </p:spTree>
    <p:extLst>
      <p:ext uri="{BB962C8B-B14F-4D97-AF65-F5344CB8AC3E}">
        <p14:creationId xmlns:p14="http://schemas.microsoft.com/office/powerpoint/2010/main" val="32612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27E80-C74E-44F5-BEB4-8B6803EAA9F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FEA31-A45D-43AE-AF62-3DC3BDC8630B}" type="slidenum">
              <a:rPr lang="en-US" smtClean="0"/>
              <a:t>‹#›</a:t>
            </a:fld>
            <a:endParaRPr lang="en-US"/>
          </a:p>
        </p:txBody>
      </p:sp>
    </p:spTree>
    <p:extLst>
      <p:ext uri="{BB962C8B-B14F-4D97-AF65-F5344CB8AC3E}">
        <p14:creationId xmlns:p14="http://schemas.microsoft.com/office/powerpoint/2010/main" val="21319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127E80-C74E-44F5-BEB4-8B6803EAA9FC}" type="datetimeFigureOut">
              <a:rPr lang="en-US" smtClean="0"/>
              <a:t>7/12/2021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FEA31-A45D-43AE-AF62-3DC3BDC8630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380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424066"/>
          </a:xfrm>
        </p:spPr>
        <p:txBody>
          <a:bodyPr>
            <a:normAutofit fontScale="90000"/>
          </a:bodyPr>
          <a:lstStyle/>
          <a:p>
            <a:pPr algn="ctr"/>
            <a:r>
              <a:rPr lang="ka-GE" dirty="0" smtClean="0"/>
              <a:t>„ </a:t>
            </a:r>
            <a:r>
              <a:rPr lang="ka-GE" sz="3600" dirty="0" smtClean="0"/>
              <a:t>ემოჯი „</a:t>
            </a:r>
            <a:r>
              <a:rPr lang="ka-GE" sz="3600" dirty="0" smtClean="0">
                <a:solidFill>
                  <a:srgbClr val="FF0000"/>
                </a:solidFill>
                <a:sym typeface="Symbol" panose="05050102010706020507" pitchFamily="18" charset="2"/>
              </a:rPr>
              <a:t></a:t>
            </a:r>
            <a:r>
              <a:rPr lang="ka-GE" sz="3600" dirty="0" smtClean="0">
                <a:sym typeface="Symbol" panose="05050102010706020507" pitchFamily="18" charset="2"/>
              </a:rPr>
              <a:t>“ სემანტიკური გაფართოება სოციალური ქსელის წერით დისკურში“</a:t>
            </a:r>
            <a:br>
              <a:rPr lang="ka-GE" sz="3600" dirty="0" smtClean="0">
                <a:sym typeface="Symbol" panose="05050102010706020507" pitchFamily="18" charset="2"/>
              </a:rPr>
            </a:br>
            <a:r>
              <a:rPr lang="ka-GE" sz="3600" dirty="0" smtClean="0">
                <a:solidFill>
                  <a:srgbClr val="FF0000"/>
                </a:solidFill>
              </a:rPr>
              <a:t>მიზნები და ამოცანები</a:t>
            </a:r>
            <a:endParaRPr lang="en-US" sz="36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4075894"/>
              </p:ext>
            </p:extLst>
          </p:nvPr>
        </p:nvGraphicFramePr>
        <p:xfrm>
          <a:off x="224852" y="1846263"/>
          <a:ext cx="11662347" cy="437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30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436098"/>
          </a:xfrm>
        </p:spPr>
        <p:txBody>
          <a:bodyPr>
            <a:normAutofit/>
          </a:bodyPr>
          <a:lstStyle/>
          <a:p>
            <a:pPr algn="ctr"/>
            <a:r>
              <a:rPr lang="ka-GE" sz="1800" dirty="0" smtClean="0">
                <a:ea typeface="Calibri" panose="020F0502020204030204" pitchFamily="34" charset="0"/>
                <a:cs typeface="Times New Roman" panose="02020603050405020304" pitchFamily="18" charset="0"/>
              </a:rPr>
              <a:t>ემოჯი </a:t>
            </a:r>
            <a:r>
              <a:rPr lang="en-US" sz="18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a:t>
            </a:r>
            <a:r>
              <a:rPr lang="en-US" sz="1800" b="1" dirty="0">
                <a:solidFill>
                  <a:srgbClr val="FF0000"/>
                </a:solidFill>
                <a:latin typeface="Segoe UI Symbol" panose="020B0502040204020203" pitchFamily="34" charset="0"/>
                <a:ea typeface="Calibri" panose="020F0502020204030204" pitchFamily="34" charset="0"/>
                <a:cs typeface="Segoe UI Symbol" panose="020B0502040204020203" pitchFamily="34" charset="0"/>
              </a:rPr>
              <a:t>❤</a:t>
            </a:r>
            <a:r>
              <a:rPr lang="en-US" sz="18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 ”</a:t>
            </a:r>
            <a:r>
              <a:rPr lang="ka-GE" sz="1800" dirty="0">
                <a:solidFill>
                  <a:srgbClr val="FF0000"/>
                </a:solidFill>
                <a:ea typeface="Calibri" panose="020F0502020204030204" pitchFamily="34" charset="0"/>
                <a:cs typeface="Times New Roman" panose="02020603050405020304" pitchFamily="18" charset="0"/>
              </a:rPr>
              <a:t>-</a:t>
            </a:r>
            <a:r>
              <a:rPr lang="ka-GE" sz="1800" dirty="0">
                <a:ea typeface="Calibri" panose="020F0502020204030204" pitchFamily="34" charset="0"/>
                <a:cs typeface="Times New Roman" panose="02020603050405020304" pitchFamily="18" charset="0"/>
              </a:rPr>
              <a:t>ის</a:t>
            </a:r>
            <a:r>
              <a:rPr lang="ka-GE" sz="1800" b="1" dirty="0">
                <a:solidFill>
                  <a:srgbClr val="FF0000"/>
                </a:solidFill>
                <a:ea typeface="Calibri" panose="020F0502020204030204" pitchFamily="34" charset="0"/>
                <a:cs typeface="Times New Roman" panose="02020603050405020304" pitchFamily="18" charset="0"/>
              </a:rPr>
              <a:t> </a:t>
            </a:r>
            <a:r>
              <a:rPr lang="ka-GE" sz="1800" b="1" dirty="0" smtClean="0">
                <a:solidFill>
                  <a:schemeClr val="tx1"/>
                </a:solidFill>
              </a:rPr>
              <a:t>მულტიმოდალობა და პოლისემანტურობა</a:t>
            </a:r>
            <a:endParaRPr lang="en-US" sz="1800" b="1" dirty="0">
              <a:solidFill>
                <a:schemeClr val="tx1"/>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7280" y="618978"/>
            <a:ext cx="4572000" cy="5486401"/>
          </a:xfrm>
        </p:spPr>
      </p:pic>
      <p:graphicFrame>
        <p:nvGraphicFramePr>
          <p:cNvPr id="8" name="Content Placeholder 7"/>
          <p:cNvGraphicFramePr>
            <a:graphicFrameLocks noGrp="1"/>
          </p:cNvGraphicFramePr>
          <p:nvPr>
            <p:ph sz="half" idx="2"/>
            <p:extLst>
              <p:ext uri="{D42A27DB-BD31-4B8C-83A1-F6EECF244321}">
                <p14:modId xmlns:p14="http://schemas.microsoft.com/office/powerpoint/2010/main" val="2739707860"/>
              </p:ext>
            </p:extLst>
          </p:nvPr>
        </p:nvGraphicFramePr>
        <p:xfrm>
          <a:off x="6218238" y="618978"/>
          <a:ext cx="4810833" cy="5486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5664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644578"/>
          </a:xfrm>
        </p:spPr>
        <p:txBody>
          <a:bodyPr>
            <a:normAutofit fontScale="90000"/>
          </a:bodyPr>
          <a:lstStyle/>
          <a:p>
            <a:pPr algn="ctr"/>
            <a:r>
              <a:rPr lang="ka-GE" dirty="0" smtClean="0">
                <a:solidFill>
                  <a:srgbClr val="FF0000"/>
                </a:solidFill>
              </a:rPr>
              <a:t>დასკვნა</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0134417"/>
              </p:ext>
            </p:extLst>
          </p:nvPr>
        </p:nvGraphicFramePr>
        <p:xfrm>
          <a:off x="0" y="644578"/>
          <a:ext cx="12191999" cy="56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713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09863"/>
            <a:ext cx="10864871" cy="1603947"/>
          </a:xfrm>
        </p:spPr>
        <p:txBody>
          <a:bodyPr>
            <a:normAutofit/>
          </a:bodyPr>
          <a:lstStyle/>
          <a:p>
            <a:pPr algn="ctr"/>
            <a:r>
              <a:rPr lang="ka-GE" sz="1400" dirty="0" smtClean="0"/>
              <a:t>„...ისე </a:t>
            </a:r>
            <a:r>
              <a:rPr lang="ka-GE" sz="1400" dirty="0"/>
              <a:t>მარტო ვარ, </a:t>
            </a:r>
            <a:br>
              <a:rPr lang="ka-GE" sz="1400" dirty="0"/>
            </a:br>
            <a:r>
              <a:rPr lang="ka-GE" sz="1400" dirty="0"/>
              <a:t>ფეისბუქზე დახატული გულების მჯერა,</a:t>
            </a:r>
            <a:br>
              <a:rPr lang="ka-GE" sz="1400" dirty="0"/>
            </a:br>
            <a:r>
              <a:rPr lang="ka-GE" sz="1400" dirty="0"/>
              <a:t>როგორც ღმერთის,</a:t>
            </a:r>
            <a:br>
              <a:rPr lang="ka-GE" sz="1400" dirty="0"/>
            </a:br>
            <a:r>
              <a:rPr lang="ka-GE" sz="1400" dirty="0"/>
              <a:t>ბავშვობიდან რომ ჩამჭიდა ხელი</a:t>
            </a:r>
            <a:br>
              <a:rPr lang="ka-GE" sz="1400" dirty="0"/>
            </a:br>
            <a:r>
              <a:rPr lang="ka-GE" sz="1400" dirty="0"/>
              <a:t>და </a:t>
            </a:r>
            <a:r>
              <a:rPr lang="ka-GE" sz="1400" dirty="0" smtClean="0"/>
              <a:t>ალალბედზე სულ </a:t>
            </a:r>
            <a:r>
              <a:rPr lang="ka-GE" sz="1400" dirty="0"/>
              <a:t>გვირაბებში </a:t>
            </a:r>
            <a:r>
              <a:rPr lang="ka-GE" sz="1400" dirty="0" smtClean="0"/>
              <a:t>დამატარებს....“ </a:t>
            </a:r>
            <a:r>
              <a:rPr lang="ka-GE" sz="1600" dirty="0" smtClean="0">
                <a:solidFill>
                  <a:schemeClr val="tx1"/>
                </a:solidFill>
              </a:rPr>
              <a:t>გ.ლობჟანიძე</a:t>
            </a:r>
            <a:r>
              <a:rPr lang="ka-GE" sz="2400" dirty="0" smtClean="0"/>
              <a:t/>
            </a:r>
            <a:br>
              <a:rPr lang="ka-GE" sz="2400" dirty="0" smtClean="0"/>
            </a:br>
            <a:r>
              <a:rPr lang="ka-GE" sz="2400" dirty="0" smtClean="0">
                <a:solidFill>
                  <a:srgbClr val="FF0000"/>
                </a:solidFill>
              </a:rPr>
              <a:t>ჟან ბოდრიარის </a:t>
            </a:r>
            <a:r>
              <a:rPr lang="ka-GE" sz="2400" dirty="0">
                <a:solidFill>
                  <a:srgbClr val="FF0000"/>
                </a:solidFill>
              </a:rPr>
              <a:t>იმიჯის განვითარების </a:t>
            </a:r>
            <a:r>
              <a:rPr lang="ka-GE" sz="2400" dirty="0" smtClean="0">
                <a:solidFill>
                  <a:srgbClr val="FF0000"/>
                </a:solidFill>
              </a:rPr>
              <a:t>ოთხი ფაზა:“სიმულაკრები?</a:t>
            </a:r>
            <a:endParaRPr lang="en-US" sz="24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9095785"/>
              </p:ext>
            </p:extLst>
          </p:nvPr>
        </p:nvGraphicFramePr>
        <p:xfrm>
          <a:off x="269822" y="1813811"/>
          <a:ext cx="11692327" cy="442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74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525" y="1"/>
            <a:ext cx="10091155" cy="731520"/>
          </a:xfrm>
        </p:spPr>
        <p:txBody>
          <a:bodyPr>
            <a:normAutofit fontScale="90000"/>
          </a:bodyPr>
          <a:lstStyle/>
          <a:p>
            <a:pPr algn="ctr"/>
            <a:r>
              <a:rPr lang="ka-GE" sz="2800" b="1" dirty="0" smtClean="0">
                <a:solidFill>
                  <a:srgbClr val="FF0000"/>
                </a:solidFill>
              </a:rPr>
              <a:t>ელექტრონული დისკურსის თავისებურებები (დ. კრისტალი </a:t>
            </a:r>
            <a:r>
              <a:rPr lang="en-US" sz="2400" dirty="0" smtClean="0"/>
              <a:t> </a:t>
            </a:r>
            <a:r>
              <a:rPr lang="en-US" sz="2400" dirty="0"/>
              <a:t>"</a:t>
            </a:r>
            <a:r>
              <a:rPr lang="en-US" sz="2400" b="1" dirty="0" err="1"/>
              <a:t>netspeak</a:t>
            </a:r>
            <a:r>
              <a:rPr lang="en-US" sz="2400" b="1" dirty="0"/>
              <a:t>" ‘electronic discourse, electronic language, interactive written discourse’</a:t>
            </a:r>
            <a:r>
              <a:rPr lang="en-US" sz="2400" dirty="0"/>
              <a:t> </a:t>
            </a:r>
            <a:r>
              <a:rPr lang="ka-GE" sz="2800" b="1" dirty="0" smtClean="0">
                <a:solidFill>
                  <a:srgbClr val="FF0000"/>
                </a:solidFill>
              </a:rPr>
              <a:t>)</a:t>
            </a:r>
            <a:endParaRPr lang="en-US" sz="28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1702024"/>
              </p:ext>
            </p:extLst>
          </p:nvPr>
        </p:nvGraphicFramePr>
        <p:xfrm>
          <a:off x="496460" y="950203"/>
          <a:ext cx="10899419" cy="5559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0963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731519"/>
          </a:xfrm>
        </p:spPr>
        <p:txBody>
          <a:bodyPr>
            <a:normAutofit fontScale="90000"/>
          </a:bodyPr>
          <a:lstStyle/>
          <a:p>
            <a:pPr algn="ctr"/>
            <a:r>
              <a:rPr lang="ka-GE" sz="2800" dirty="0" smtClean="0">
                <a:solidFill>
                  <a:srgbClr val="FF0000"/>
                </a:solidFill>
              </a:rPr>
              <a:t>დიგიტალური წერითი დისკურსი  სოციალური სემიოტიკის პრიზმაში</a:t>
            </a: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4867365"/>
              </p:ext>
            </p:extLst>
          </p:nvPr>
        </p:nvGraphicFramePr>
        <p:xfrm>
          <a:off x="266700" y="731838"/>
          <a:ext cx="11722100" cy="589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018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68812"/>
            <a:ext cx="4937760" cy="5791722"/>
          </a:xfrm>
        </p:spPr>
        <p:txBody>
          <a:bodyPr/>
          <a:lstStyle/>
          <a:p>
            <a:endParaRPr lang="en-US" dirty="0"/>
          </a:p>
        </p:txBody>
      </p:sp>
      <p:sp>
        <p:nvSpPr>
          <p:cNvPr id="4" name="Content Placeholder 3"/>
          <p:cNvSpPr>
            <a:spLocks noGrp="1"/>
          </p:cNvSpPr>
          <p:nvPr>
            <p:ph sz="half" idx="2"/>
          </p:nvPr>
        </p:nvSpPr>
        <p:spPr>
          <a:xfrm>
            <a:off x="1097280" y="281354"/>
            <a:ext cx="4937760" cy="5679180"/>
          </a:xfrm>
        </p:spPr>
        <p:txBody>
          <a:bodyPr/>
          <a:lstStyle/>
          <a:p>
            <a:pPr algn="ctr"/>
            <a:r>
              <a:rPr lang="ka-GE" dirty="0" smtClean="0"/>
              <a:t>პირველი „ემოტიკონი“(ემოციური ხატი „</a:t>
            </a:r>
            <a:r>
              <a:rPr lang="en-US" dirty="0" smtClean="0"/>
              <a:t>emotion</a:t>
            </a:r>
            <a:r>
              <a:rPr lang="en-US" dirty="0"/>
              <a:t>+ icons” </a:t>
            </a:r>
            <a:r>
              <a:rPr lang="ka-GE" dirty="0" smtClean="0"/>
              <a:t>)</a:t>
            </a:r>
            <a:r>
              <a:rPr lang="en-US" dirty="0" smtClean="0"/>
              <a:t> :</a:t>
            </a:r>
            <a:r>
              <a:rPr lang="ka-GE" dirty="0" smtClean="0"/>
              <a:t> შეიქმნა </a:t>
            </a:r>
            <a:r>
              <a:rPr lang="ka-GE" dirty="0" smtClean="0">
                <a:solidFill>
                  <a:srgbClr val="FF0000"/>
                </a:solidFill>
              </a:rPr>
              <a:t>1982 სკოტ ფალმანის </a:t>
            </a:r>
            <a:r>
              <a:rPr lang="ka-GE" dirty="0" smtClean="0"/>
              <a:t>მიერ</a:t>
            </a:r>
            <a:endParaRPr lang="en-US" dirty="0"/>
          </a:p>
        </p:txBody>
      </p:sp>
      <p:sp>
        <p:nvSpPr>
          <p:cNvPr id="5" name="Text Placeholder 4"/>
          <p:cNvSpPr>
            <a:spLocks noGrp="1"/>
          </p:cNvSpPr>
          <p:nvPr>
            <p:ph type="body" sz="quarter" idx="3"/>
          </p:nvPr>
        </p:nvSpPr>
        <p:spPr>
          <a:xfrm>
            <a:off x="6217920" y="168812"/>
            <a:ext cx="4937760" cy="2413522"/>
          </a:xfrm>
        </p:spPr>
        <p:txBody>
          <a:bodyPr/>
          <a:lstStyle/>
          <a:p>
            <a:endParaRPr lang="en-US" dirty="0"/>
          </a:p>
        </p:txBody>
      </p:sp>
      <p:sp>
        <p:nvSpPr>
          <p:cNvPr id="6" name="Content Placeholder 5"/>
          <p:cNvSpPr>
            <a:spLocks noGrp="1"/>
          </p:cNvSpPr>
          <p:nvPr>
            <p:ph sz="quarter" idx="4"/>
          </p:nvPr>
        </p:nvSpPr>
        <p:spPr>
          <a:xfrm>
            <a:off x="6217920" y="168812"/>
            <a:ext cx="5560050" cy="5791722"/>
          </a:xfrm>
        </p:spPr>
        <p:txBody>
          <a:bodyPr/>
          <a:lstStyle/>
          <a:p>
            <a:pPr algn="ctr"/>
            <a:r>
              <a:rPr lang="ka-GE" dirty="0" smtClean="0"/>
              <a:t> პირველი „ემოჯი“(სიტყვა სურათი </a:t>
            </a:r>
            <a:r>
              <a:rPr lang="en-US" dirty="0" smtClean="0"/>
              <a:t>e </a:t>
            </a:r>
            <a:r>
              <a:rPr lang="en-US" dirty="0"/>
              <a:t>“</a:t>
            </a:r>
            <a:r>
              <a:rPr lang="ka-GE" dirty="0"/>
              <a:t>სიტყვა”-+ </a:t>
            </a:r>
            <a:r>
              <a:rPr lang="en-US" dirty="0" err="1"/>
              <a:t>moji</a:t>
            </a:r>
            <a:r>
              <a:rPr lang="en-US" dirty="0"/>
              <a:t> </a:t>
            </a:r>
            <a:r>
              <a:rPr lang="ka-GE" dirty="0" smtClean="0"/>
              <a:t>) შეიქმნა </a:t>
            </a:r>
            <a:r>
              <a:rPr lang="ka-GE" dirty="0" smtClean="0">
                <a:solidFill>
                  <a:srgbClr val="FF0000"/>
                </a:solidFill>
              </a:rPr>
              <a:t>1990 შიგეტაკა კურიტას მიერ</a:t>
            </a:r>
            <a:endParaRPr lang="en-US" dirty="0">
              <a:solidFill>
                <a:srgbClr val="FF0000"/>
              </a:solidFill>
            </a:endParaRPr>
          </a:p>
        </p:txBody>
      </p:sp>
      <p:pic>
        <p:nvPicPr>
          <p:cNvPr id="7"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7279" y="1392702"/>
            <a:ext cx="4937761" cy="4568361"/>
          </a:xfrm>
        </p:spPr>
      </p:pic>
      <p:pic>
        <p:nvPicPr>
          <p:cNvPr id="8" name="Picture 7"/>
          <p:cNvPicPr>
            <a:picLocks noChangeAspect="1"/>
          </p:cNvPicPr>
          <p:nvPr/>
        </p:nvPicPr>
        <p:blipFill>
          <a:blip r:embed="rId4"/>
          <a:stretch>
            <a:fillRect/>
          </a:stretch>
        </p:blipFill>
        <p:spPr>
          <a:xfrm>
            <a:off x="6035040" y="1097280"/>
            <a:ext cx="5433441" cy="4863254"/>
          </a:xfrm>
          <a:prstGeom prst="rect">
            <a:avLst/>
          </a:prstGeom>
        </p:spPr>
      </p:pic>
      <p:pic>
        <p:nvPicPr>
          <p:cNvPr id="9" name="Picture 8"/>
          <p:cNvPicPr>
            <a:picLocks noChangeAspect="1"/>
          </p:cNvPicPr>
          <p:nvPr/>
        </p:nvPicPr>
        <p:blipFill>
          <a:blip r:embed="rId5"/>
          <a:stretch>
            <a:fillRect/>
          </a:stretch>
        </p:blipFill>
        <p:spPr>
          <a:xfrm>
            <a:off x="1097278" y="1097280"/>
            <a:ext cx="4937762" cy="4863254"/>
          </a:xfrm>
          <a:prstGeom prst="rect">
            <a:avLst/>
          </a:prstGeom>
        </p:spPr>
      </p:pic>
    </p:spTree>
    <p:extLst>
      <p:ext uri="{BB962C8B-B14F-4D97-AF65-F5344CB8AC3E}">
        <p14:creationId xmlns:p14="http://schemas.microsoft.com/office/powerpoint/2010/main" val="981928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286603"/>
            <a:ext cx="10990788" cy="1450757"/>
          </a:xfrm>
        </p:spPr>
        <p:txBody>
          <a:bodyPr>
            <a:normAutofit/>
          </a:bodyPr>
          <a:lstStyle/>
          <a:p>
            <a:pPr algn="ctr"/>
            <a:r>
              <a:rPr lang="ka-GE" dirty="0">
                <a:solidFill>
                  <a:srgbClr val="FF0000"/>
                </a:solidFill>
                <a:ea typeface="Calibri" panose="020F0502020204030204" pitchFamily="34" charset="0"/>
                <a:cs typeface="Times New Roman" panose="02020603050405020304" pitchFamily="18" charset="0"/>
              </a:rPr>
              <a:t>ემოციური </a:t>
            </a:r>
            <a:r>
              <a:rPr lang="ka-GE" dirty="0" smtClean="0">
                <a:solidFill>
                  <a:srgbClr val="FF0000"/>
                </a:solidFill>
                <a:ea typeface="Calibri" panose="020F0502020204030204" pitchFamily="34" charset="0"/>
                <a:cs typeface="Times New Roman" panose="02020603050405020304" pitchFamily="18" charset="0"/>
              </a:rPr>
              <a:t>ხატების(ემოტიკონი/ემოჯი</a:t>
            </a:r>
            <a:r>
              <a:rPr lang="ka-GE" dirty="0">
                <a:solidFill>
                  <a:srgbClr val="FF0000"/>
                </a:solidFill>
                <a:ea typeface="Calibri" panose="020F0502020204030204" pitchFamily="34" charset="0"/>
                <a:cs typeface="Times New Roman" panose="02020603050405020304" pitchFamily="18" charset="0"/>
              </a:rPr>
              <a:t>) </a:t>
            </a:r>
            <a:r>
              <a:rPr lang="ka-GE" dirty="0" smtClean="0">
                <a:solidFill>
                  <a:srgbClr val="FF0000"/>
                </a:solidFill>
                <a:ea typeface="Calibri" panose="020F0502020204030204" pitchFamily="34" charset="0"/>
                <a:cs typeface="Times New Roman" panose="02020603050405020304" pitchFamily="18" charset="0"/>
              </a:rPr>
              <a:t>მულტიფუნქციურობა</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8216349"/>
              </p:ext>
            </p:extLst>
          </p:nvPr>
        </p:nvGraphicFramePr>
        <p:xfrm>
          <a:off x="149902" y="1846263"/>
          <a:ext cx="11827239" cy="4164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43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27797"/>
          </a:xfrm>
        </p:spPr>
        <p:txBody>
          <a:bodyPr>
            <a:normAutofit/>
          </a:bodyPr>
          <a:lstStyle/>
          <a:p>
            <a:pPr algn="ctr"/>
            <a:r>
              <a:rPr lang="ka-GE" sz="2800" dirty="0" smtClean="0">
                <a:solidFill>
                  <a:srgbClr val="FF0000"/>
                </a:solidFill>
              </a:rPr>
              <a:t>როგორ ვანიჭებთ მნიშვნელობებს სიტყვა სურათს/ემოჯის?</a:t>
            </a: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252870"/>
              </p:ext>
            </p:extLst>
          </p:nvPr>
        </p:nvGraphicFramePr>
        <p:xfrm>
          <a:off x="1096963" y="1023583"/>
          <a:ext cx="10749294" cy="5213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357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0"/>
            <a:ext cx="12069170" cy="464024"/>
          </a:xfrm>
        </p:spPr>
        <p:txBody>
          <a:bodyPr>
            <a:normAutofit/>
          </a:bodyPr>
          <a:lstStyle/>
          <a:p>
            <a:pPr algn="ctr"/>
            <a:r>
              <a:rPr lang="ka-GE" sz="1600" b="1" dirty="0" smtClean="0">
                <a:solidFill>
                  <a:srgbClr val="FF0000"/>
                </a:solidFill>
              </a:rPr>
              <a:t>სოციალურ  გამოკითხვაში მონაწილეობდა 25-45 </a:t>
            </a:r>
            <a:r>
              <a:rPr lang="ka-GE" sz="1600" b="1" dirty="0">
                <a:solidFill>
                  <a:srgbClr val="FF0000"/>
                </a:solidFill>
              </a:rPr>
              <a:t>წლის   60 </a:t>
            </a:r>
            <a:r>
              <a:rPr lang="ka-GE" sz="1600" b="1" dirty="0" smtClean="0">
                <a:solidFill>
                  <a:srgbClr val="FF0000"/>
                </a:solidFill>
              </a:rPr>
              <a:t>ინტერვიუვერი (</a:t>
            </a:r>
            <a:r>
              <a:rPr lang="ka-GE" sz="1600" b="1" dirty="0">
                <a:solidFill>
                  <a:srgbClr val="FF0000"/>
                </a:solidFill>
              </a:rPr>
              <a:t>30 ქალი და 30 მამაკაცი) </a:t>
            </a:r>
            <a:endParaRPr lang="en-US" sz="1600" b="1"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221793" y="463550"/>
            <a:ext cx="5842913" cy="6394450"/>
          </a:xfrm>
          <a:prstGeom prst="rect">
            <a:avLst/>
          </a:prstGeo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1211345502"/>
              </p:ext>
            </p:extLst>
          </p:nvPr>
        </p:nvGraphicFramePr>
        <p:xfrm>
          <a:off x="6064707" y="491319"/>
          <a:ext cx="5754255" cy="5609229"/>
        </p:xfrm>
        <a:graphic>
          <a:graphicData uri="http://schemas.openxmlformats.org/drawingml/2006/table">
            <a:tbl>
              <a:tblPr firstRow="1" firstCol="1" bandRow="1"/>
              <a:tblGrid>
                <a:gridCol w="475448"/>
                <a:gridCol w="799820"/>
                <a:gridCol w="639855"/>
                <a:gridCol w="719837"/>
                <a:gridCol w="599078"/>
                <a:gridCol w="600651"/>
                <a:gridCol w="639855"/>
                <a:gridCol w="566983"/>
                <a:gridCol w="712728"/>
              </a:tblGrid>
              <a:tr h="276096">
                <a:tc>
                  <a:txBody>
                    <a:bodyPr/>
                    <a:lstStyle/>
                    <a:p>
                      <a:pPr marL="0" marR="0">
                        <a:lnSpc>
                          <a:spcPct val="107000"/>
                        </a:lnSpc>
                        <a:spcBef>
                          <a:spcPts val="0"/>
                        </a:spcBef>
                        <a:spcAft>
                          <a:spcPts val="0"/>
                        </a:spcAft>
                      </a:pPr>
                      <a:r>
                        <a:rPr lang="ka-GE"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dirty="0">
                          <a:effectLst/>
                          <a:latin typeface="Calibri" panose="020F0502020204030204" pitchFamily="34" charset="0"/>
                          <a:ea typeface="Calibri" panose="020F0502020204030204" pitchFamily="34" charset="0"/>
                          <a:cs typeface="Times New Roman" panose="02020603050405020304" pitchFamily="18" charset="0"/>
                        </a:rPr>
                        <a:t>ა</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dirty="0">
                          <a:effectLst/>
                          <a:latin typeface="Calibri" panose="020F0502020204030204" pitchFamily="34" charset="0"/>
                          <a:ea typeface="Calibri" panose="020F0502020204030204" pitchFamily="34" charset="0"/>
                          <a:cs typeface="Times New Roman" panose="02020603050405020304" pitchFamily="18" charset="0"/>
                        </a:rPr>
                        <a:t>ბ</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a:effectLst/>
                          <a:latin typeface="Calibri" panose="020F0502020204030204" pitchFamily="34" charset="0"/>
                          <a:ea typeface="Calibri" panose="020F0502020204030204" pitchFamily="34" charset="0"/>
                          <a:cs typeface="Times New Roman" panose="02020603050405020304" pitchFamily="18" charset="0"/>
                        </a:rPr>
                        <a:t>გ</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dirty="0">
                          <a:effectLst/>
                          <a:latin typeface="Calibri" panose="020F0502020204030204" pitchFamily="34" charset="0"/>
                          <a:ea typeface="Calibri" panose="020F0502020204030204" pitchFamily="34" charset="0"/>
                          <a:cs typeface="Times New Roman" panose="02020603050405020304" pitchFamily="18" charset="0"/>
                        </a:rPr>
                        <a:t>დ</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dirty="0">
                          <a:effectLst/>
                          <a:latin typeface="Calibri" panose="020F0502020204030204" pitchFamily="34" charset="0"/>
                          <a:ea typeface="Calibri" panose="020F0502020204030204" pitchFamily="34" charset="0"/>
                          <a:cs typeface="Times New Roman" panose="02020603050405020304" pitchFamily="18" charset="0"/>
                        </a:rPr>
                        <a:t>ა</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dirty="0">
                          <a:effectLst/>
                          <a:latin typeface="Calibri" panose="020F0502020204030204" pitchFamily="34" charset="0"/>
                          <a:ea typeface="Calibri" panose="020F0502020204030204" pitchFamily="34" charset="0"/>
                          <a:cs typeface="Times New Roman" panose="02020603050405020304" pitchFamily="18" charset="0"/>
                        </a:rPr>
                        <a:t>ბ</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dirty="0">
                          <a:effectLst/>
                          <a:latin typeface="Calibri" panose="020F0502020204030204" pitchFamily="34" charset="0"/>
                          <a:ea typeface="Calibri" panose="020F0502020204030204" pitchFamily="34" charset="0"/>
                          <a:cs typeface="Times New Roman" panose="02020603050405020304" pitchFamily="18" charset="0"/>
                        </a:rPr>
                        <a:t>გ</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ka-GE" sz="1400" b="1" dirty="0">
                          <a:effectLst/>
                          <a:latin typeface="Calibri" panose="020F0502020204030204" pitchFamily="34" charset="0"/>
                          <a:ea typeface="Calibri" panose="020F0502020204030204" pitchFamily="34" charset="0"/>
                          <a:cs typeface="Times New Roman" panose="02020603050405020304" pitchFamily="18" charset="0"/>
                        </a:rPr>
                        <a:t>დ</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81">
                <a:tc>
                  <a:txBody>
                    <a:bodyPr/>
                    <a:lstStyle/>
                    <a:p>
                      <a:pPr marL="0" marR="0">
                        <a:lnSpc>
                          <a:spcPct val="107000"/>
                        </a:lnSpc>
                        <a:spcBef>
                          <a:spcPts val="0"/>
                        </a:spcBef>
                        <a:spcAft>
                          <a:spcPts val="0"/>
                        </a:spcAft>
                      </a:pPr>
                      <a:r>
                        <a:rPr lang="ka-GE" sz="1100">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1173438">
                <a:tc>
                  <a:txBody>
                    <a:bodyPr/>
                    <a:lstStyle/>
                    <a:p>
                      <a:pPr marL="0" marR="0">
                        <a:lnSpc>
                          <a:spcPct val="107000"/>
                        </a:lnSpc>
                        <a:spcBef>
                          <a:spcPts val="0"/>
                        </a:spcBef>
                        <a:spcAft>
                          <a:spcPts val="0"/>
                        </a:spcAft>
                      </a:pPr>
                      <a:r>
                        <a:rPr lang="ka-GE" sz="1100">
                          <a:effectLst/>
                          <a:latin typeface="Calibri" panose="020F0502020204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1173438">
                <a:tc>
                  <a:txBody>
                    <a:bodyPr/>
                    <a:lstStyle/>
                    <a:p>
                      <a:pPr marL="0" marR="0">
                        <a:lnSpc>
                          <a:spcPct val="107000"/>
                        </a:lnSpc>
                        <a:spcBef>
                          <a:spcPts val="0"/>
                        </a:spcBef>
                        <a:spcAft>
                          <a:spcPts val="0"/>
                        </a:spcAft>
                      </a:pPr>
                      <a:r>
                        <a:rPr lang="ka-GE" sz="1100">
                          <a:effectLst/>
                          <a:latin typeface="Calibri" panose="020F0502020204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800" dirty="0" smtClean="0">
                          <a:effectLst/>
                          <a:latin typeface="Calibri" panose="020F0502020204030204" pitchFamily="34" charset="0"/>
                          <a:ea typeface="Calibri" panose="020F0502020204030204" pitchFamily="34" charset="0"/>
                          <a:cs typeface="Times New Roman" panose="02020603050405020304" pitchFamily="18" charset="0"/>
                        </a:rPr>
                        <a:t>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b="1">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b="1" dirty="0" smtClean="0">
                          <a:effectLst/>
                          <a:latin typeface="Calibri" panose="020F0502020204030204" pitchFamily="34" charset="0"/>
                          <a:ea typeface="Calibri" panose="020F0502020204030204" pitchFamily="34" charset="0"/>
                          <a:cs typeface="Times New Roman" panose="02020603050405020304" pitchFamily="18" charset="0"/>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b="1" dirty="0">
                          <a:effectLst/>
                          <a:latin typeface="Calibri" panose="020F0502020204030204" pitchFamily="34" charset="0"/>
                          <a:ea typeface="Calibri" panose="020F0502020204030204" pitchFamily="34" charset="0"/>
                          <a:cs typeface="Times New Roman" panose="02020603050405020304" pitchFamily="18" charset="0"/>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b="1">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1173438">
                <a:tc>
                  <a:txBody>
                    <a:bodyPr/>
                    <a:lstStyle/>
                    <a:p>
                      <a:pPr marL="0" marR="0">
                        <a:lnSpc>
                          <a:spcPct val="107000"/>
                        </a:lnSpc>
                        <a:spcBef>
                          <a:spcPts val="0"/>
                        </a:spcBef>
                        <a:spcAft>
                          <a:spcPts val="0"/>
                        </a:spcAft>
                      </a:pPr>
                      <a:r>
                        <a:rPr lang="ka-GE" sz="1100">
                          <a:effectLst/>
                          <a:latin typeface="Calibri" panose="020F0502020204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b="1">
                          <a:effectLst/>
                          <a:latin typeface="Calibri" panose="020F0502020204030204" pitchFamily="34" charset="0"/>
                          <a:ea typeface="Calibri" panose="020F0502020204030204" pitchFamily="34"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b="1">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a:effectLst/>
                          <a:latin typeface="Calibri" panose="020F0502020204030204" pitchFamily="34" charset="0"/>
                          <a:ea typeface="Calibri" panose="020F0502020204030204" pitchFamily="34" charset="0"/>
                          <a:cs typeface="Times New Roman" panose="02020603050405020304" pitchFamily="18" charset="0"/>
                        </a:rPr>
                        <a:t>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b="1">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b="1">
                          <a:effectLst/>
                          <a:latin typeface="Calibri" panose="020F0502020204030204" pitchFamily="34" charset="0"/>
                          <a:ea typeface="Calibri" panose="020F0502020204030204" pitchFamily="34"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1173438">
                <a:tc>
                  <a:txBody>
                    <a:bodyPr/>
                    <a:lstStyle/>
                    <a:p>
                      <a:pPr marL="0" marR="0">
                        <a:lnSpc>
                          <a:spcPct val="107000"/>
                        </a:lnSpc>
                        <a:spcBef>
                          <a:spcPts val="0"/>
                        </a:spcBef>
                        <a:spcAft>
                          <a:spcPts val="0"/>
                        </a:spcAft>
                      </a:pPr>
                      <a:r>
                        <a:rPr lang="ka-GE" sz="1100">
                          <a:effectLst/>
                          <a:latin typeface="Calibri" panose="020F050202020403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b="1" dirty="0">
                          <a:effectLst/>
                          <a:latin typeface="Calibri" panose="020F050202020403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b="1" dirty="0">
                          <a:effectLst/>
                          <a:latin typeface="Calibri" panose="020F050202020403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b="1">
                          <a:effectLst/>
                          <a:latin typeface="Calibri" panose="020F0502020204030204" pitchFamily="34" charset="0"/>
                          <a:ea typeface="Calibri" panose="020F0502020204030204" pitchFamily="34"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ka-GE" sz="1800" b="1" dirty="0">
                          <a:effectLst/>
                          <a:latin typeface="Calibri" panose="020F0502020204030204" pitchFamily="34" charset="0"/>
                          <a:ea typeface="Calibri" panose="020F0502020204030204" pitchFamily="34" charset="0"/>
                          <a:cs typeface="Times New Roman" panose="02020603050405020304" pitchFamily="18"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bl>
          </a:graphicData>
        </a:graphic>
      </p:graphicFrame>
    </p:spTree>
    <p:extLst>
      <p:ext uri="{BB962C8B-B14F-4D97-AF65-F5344CB8AC3E}">
        <p14:creationId xmlns:p14="http://schemas.microsoft.com/office/powerpoint/2010/main" val="334894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546099"/>
          </a:xfrm>
        </p:spPr>
        <p:txBody>
          <a:bodyPr>
            <a:normAutofit/>
          </a:bodyPr>
          <a:lstStyle/>
          <a:p>
            <a:pPr algn="ctr"/>
            <a:r>
              <a:rPr lang="ka-GE" sz="3200" dirty="0" smtClean="0">
                <a:solidFill>
                  <a:srgbClr val="FF0000"/>
                </a:solidFill>
              </a:rPr>
              <a:t>პრ</a:t>
            </a:r>
            <a:r>
              <a:rPr lang="ka-GE" sz="3200" dirty="0">
                <a:solidFill>
                  <a:srgbClr val="FF0000"/>
                </a:solidFill>
              </a:rPr>
              <a:t>ა</a:t>
            </a:r>
            <a:r>
              <a:rPr lang="ka-GE" sz="3200" dirty="0" smtClean="0">
                <a:solidFill>
                  <a:srgbClr val="FF0000"/>
                </a:solidFill>
              </a:rPr>
              <a:t>გმატიკული </a:t>
            </a:r>
            <a:r>
              <a:rPr lang="ka-GE" sz="3200" dirty="0" smtClean="0">
                <a:solidFill>
                  <a:srgbClr val="FF0000"/>
                </a:solidFill>
              </a:rPr>
              <a:t>ტენდენციები</a:t>
            </a:r>
            <a:endParaRPr lang="en-US" sz="3200" dirty="0">
              <a:solidFill>
                <a:srgbClr val="FF0000"/>
              </a:solidFill>
            </a:endParaRPr>
          </a:p>
        </p:txBody>
      </p:sp>
      <p:sp>
        <p:nvSpPr>
          <p:cNvPr id="3" name="Text Placeholder 2"/>
          <p:cNvSpPr>
            <a:spLocks noGrp="1"/>
          </p:cNvSpPr>
          <p:nvPr>
            <p:ph type="body" idx="1"/>
          </p:nvPr>
        </p:nvSpPr>
        <p:spPr>
          <a:xfrm>
            <a:off x="381000" y="635000"/>
            <a:ext cx="4873641" cy="419100"/>
          </a:xfrm>
        </p:spPr>
        <p:txBody>
          <a:bodyPr/>
          <a:lstStyle/>
          <a:p>
            <a:pPr algn="ctr"/>
            <a:r>
              <a:rPr lang="ka-GE" b="1" dirty="0" smtClean="0">
                <a:solidFill>
                  <a:srgbClr val="FF0000"/>
                </a:solidFill>
              </a:rPr>
              <a:t>კითხვარი</a:t>
            </a:r>
            <a:endParaRPr lang="en-US" b="1" dirty="0">
              <a:solidFill>
                <a:srgbClr val="FF0000"/>
              </a:solidFill>
            </a:endParaRPr>
          </a:p>
        </p:txBody>
      </p:sp>
      <p:sp>
        <p:nvSpPr>
          <p:cNvPr id="5" name="Text Placeholder 4"/>
          <p:cNvSpPr>
            <a:spLocks noGrp="1"/>
          </p:cNvSpPr>
          <p:nvPr>
            <p:ph type="body" sz="quarter" idx="3"/>
          </p:nvPr>
        </p:nvSpPr>
        <p:spPr>
          <a:xfrm>
            <a:off x="6217920" y="635000"/>
            <a:ext cx="4937760" cy="533400"/>
          </a:xfrm>
        </p:spPr>
        <p:txBody>
          <a:bodyPr>
            <a:normAutofit fontScale="92500" lnSpcReduction="20000"/>
          </a:bodyPr>
          <a:lstStyle/>
          <a:p>
            <a:pPr algn="ctr"/>
            <a:r>
              <a:rPr lang="ka-GE" b="1" dirty="0" smtClean="0">
                <a:solidFill>
                  <a:srgbClr val="FF0000"/>
                </a:solidFill>
              </a:rPr>
              <a:t>გამოკითხვის  საერთო პროცენტული მაჩვენებლები</a:t>
            </a:r>
            <a:endParaRPr lang="en-US" b="1" dirty="0">
              <a:solidFill>
                <a:srgbClr val="FF0000"/>
              </a:solidFill>
            </a:endParaRP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3075411556"/>
              </p:ext>
            </p:extLst>
          </p:nvPr>
        </p:nvGraphicFramePr>
        <p:xfrm>
          <a:off x="6218238" y="1320800"/>
          <a:ext cx="4937125" cy="4851400"/>
        </p:xfrm>
        <a:graphic>
          <a:graphicData uri="http://schemas.openxmlformats.org/drawingml/2006/table">
            <a:tbl>
              <a:tblPr firstRow="1" bandRow="1">
                <a:tableStyleId>{E8B1032C-EA38-4F05-BA0D-38AFFFC7BED3}</a:tableStyleId>
              </a:tblPr>
              <a:tblGrid>
                <a:gridCol w="987425"/>
                <a:gridCol w="987425"/>
                <a:gridCol w="987425"/>
                <a:gridCol w="987425"/>
                <a:gridCol w="987425"/>
              </a:tblGrid>
              <a:tr h="926981">
                <a:tc>
                  <a:txBody>
                    <a:bodyPr/>
                    <a:lstStyle/>
                    <a:p>
                      <a:r>
                        <a:rPr lang="ka-GE" dirty="0" smtClean="0"/>
                        <a:t>#</a:t>
                      </a:r>
                      <a:endParaRPr lang="en-US" dirty="0"/>
                    </a:p>
                  </a:txBody>
                  <a:tcPr/>
                </a:tc>
                <a:tc>
                  <a:txBody>
                    <a:bodyPr/>
                    <a:lstStyle/>
                    <a:p>
                      <a:r>
                        <a:rPr lang="ka-GE" dirty="0" smtClean="0"/>
                        <a:t>ა</a:t>
                      </a:r>
                      <a:endParaRPr lang="en-US" dirty="0"/>
                    </a:p>
                  </a:txBody>
                  <a:tcPr/>
                </a:tc>
                <a:tc>
                  <a:txBody>
                    <a:bodyPr/>
                    <a:lstStyle/>
                    <a:p>
                      <a:r>
                        <a:rPr lang="ka-GE" dirty="0" smtClean="0"/>
                        <a:t>ბ</a:t>
                      </a:r>
                      <a:endParaRPr lang="en-US" dirty="0"/>
                    </a:p>
                  </a:txBody>
                  <a:tcPr/>
                </a:tc>
                <a:tc>
                  <a:txBody>
                    <a:bodyPr/>
                    <a:lstStyle/>
                    <a:p>
                      <a:r>
                        <a:rPr lang="ka-GE" dirty="0" smtClean="0"/>
                        <a:t>გ</a:t>
                      </a:r>
                      <a:endParaRPr lang="en-US" dirty="0"/>
                    </a:p>
                  </a:txBody>
                  <a:tcPr/>
                </a:tc>
                <a:tc>
                  <a:txBody>
                    <a:bodyPr/>
                    <a:lstStyle/>
                    <a:p>
                      <a:r>
                        <a:rPr lang="ka-GE" dirty="0" smtClean="0"/>
                        <a:t>დ</a:t>
                      </a:r>
                      <a:endParaRPr lang="en-US" dirty="0"/>
                    </a:p>
                  </a:txBody>
                  <a:tcPr/>
                </a:tc>
              </a:tr>
              <a:tr h="926981">
                <a:tc>
                  <a:txBody>
                    <a:bodyPr/>
                    <a:lstStyle/>
                    <a:p>
                      <a:r>
                        <a:rPr lang="ka-GE" dirty="0" smtClean="0"/>
                        <a:t>1</a:t>
                      </a:r>
                      <a:endParaRPr lang="en-US" dirty="0"/>
                    </a:p>
                  </a:txBody>
                  <a:tcPr/>
                </a:tc>
                <a:tc>
                  <a:txBody>
                    <a:bodyPr/>
                    <a:lstStyle/>
                    <a:p>
                      <a:r>
                        <a:rPr lang="ka-GE" b="1" dirty="0" smtClean="0">
                          <a:solidFill>
                            <a:srgbClr val="FF0000"/>
                          </a:solidFill>
                        </a:rPr>
                        <a:t>82%</a:t>
                      </a:r>
                      <a:endParaRPr lang="en-US" b="1" dirty="0">
                        <a:solidFill>
                          <a:srgbClr val="FF0000"/>
                        </a:solidFill>
                      </a:endParaRPr>
                    </a:p>
                  </a:txBody>
                  <a:tcPr/>
                </a:tc>
                <a:tc>
                  <a:txBody>
                    <a:bodyPr/>
                    <a:lstStyle/>
                    <a:p>
                      <a:r>
                        <a:rPr lang="ka-GE" dirty="0" smtClean="0"/>
                        <a:t>15%</a:t>
                      </a:r>
                      <a:endParaRPr lang="en-US" dirty="0"/>
                    </a:p>
                  </a:txBody>
                  <a:tcPr/>
                </a:tc>
                <a:tc>
                  <a:txBody>
                    <a:bodyPr/>
                    <a:lstStyle/>
                    <a:p>
                      <a:endParaRPr lang="en-US" dirty="0">
                        <a:solidFill>
                          <a:srgbClr val="FFFF00"/>
                        </a:solidFill>
                      </a:endParaRPr>
                    </a:p>
                  </a:txBody>
                  <a:tcPr/>
                </a:tc>
                <a:tc>
                  <a:txBody>
                    <a:bodyPr/>
                    <a:lstStyle/>
                    <a:p>
                      <a:endParaRPr lang="en-US" dirty="0">
                        <a:solidFill>
                          <a:srgbClr val="FFFF00"/>
                        </a:solidFill>
                      </a:endParaRPr>
                    </a:p>
                  </a:txBody>
                  <a:tcPr/>
                </a:tc>
              </a:tr>
              <a:tr h="926981">
                <a:tc>
                  <a:txBody>
                    <a:bodyPr/>
                    <a:lstStyle/>
                    <a:p>
                      <a:r>
                        <a:rPr lang="ka-GE" dirty="0" smtClean="0"/>
                        <a:t>2</a:t>
                      </a:r>
                      <a:endParaRPr lang="en-US" dirty="0"/>
                    </a:p>
                  </a:txBody>
                  <a:tcPr/>
                </a:tc>
                <a:tc>
                  <a:txBody>
                    <a:bodyPr/>
                    <a:lstStyle/>
                    <a:p>
                      <a:r>
                        <a:rPr lang="ka-GE" b="1" dirty="0" smtClean="0">
                          <a:solidFill>
                            <a:srgbClr val="FF0000"/>
                          </a:solidFill>
                        </a:rPr>
                        <a:t>60%</a:t>
                      </a:r>
                      <a:endParaRPr lang="en-US" b="1" dirty="0">
                        <a:solidFill>
                          <a:srgbClr val="FF0000"/>
                        </a:solidFill>
                      </a:endParaRPr>
                    </a:p>
                  </a:txBody>
                  <a:tcPr/>
                </a:tc>
                <a:tc>
                  <a:txBody>
                    <a:bodyPr/>
                    <a:lstStyle/>
                    <a:p>
                      <a:r>
                        <a:rPr lang="ka-GE" dirty="0" smtClean="0"/>
                        <a:t>20%</a:t>
                      </a:r>
                      <a:endParaRPr lang="en-US" dirty="0"/>
                    </a:p>
                  </a:txBody>
                  <a:tcPr/>
                </a:tc>
                <a:tc>
                  <a:txBody>
                    <a:bodyPr/>
                    <a:lstStyle/>
                    <a:p>
                      <a:r>
                        <a:rPr lang="ka-GE" dirty="0" smtClean="0"/>
                        <a:t>18%</a:t>
                      </a:r>
                      <a:endParaRPr lang="en-US" dirty="0"/>
                    </a:p>
                  </a:txBody>
                  <a:tcPr/>
                </a:tc>
                <a:tc>
                  <a:txBody>
                    <a:bodyPr/>
                    <a:lstStyle/>
                    <a:p>
                      <a:r>
                        <a:rPr lang="ka-GE" dirty="0" smtClean="0"/>
                        <a:t>2%</a:t>
                      </a:r>
                      <a:endParaRPr lang="en-US" dirty="0"/>
                    </a:p>
                  </a:txBody>
                  <a:tcPr/>
                </a:tc>
              </a:tr>
              <a:tr h="926981">
                <a:tc>
                  <a:txBody>
                    <a:bodyPr/>
                    <a:lstStyle/>
                    <a:p>
                      <a:r>
                        <a:rPr lang="ka-GE" dirty="0" smtClean="0"/>
                        <a:t>3</a:t>
                      </a:r>
                      <a:endParaRPr lang="en-US" dirty="0"/>
                    </a:p>
                  </a:txBody>
                  <a:tcPr/>
                </a:tc>
                <a:tc>
                  <a:txBody>
                    <a:bodyPr/>
                    <a:lstStyle/>
                    <a:p>
                      <a:r>
                        <a:rPr lang="ka-GE" b="1" dirty="0" smtClean="0">
                          <a:solidFill>
                            <a:srgbClr val="FF0000"/>
                          </a:solidFill>
                        </a:rPr>
                        <a:t>80%</a:t>
                      </a:r>
                      <a:endParaRPr lang="en-US" b="1" dirty="0">
                        <a:solidFill>
                          <a:srgbClr val="FF0000"/>
                        </a:solidFill>
                      </a:endParaRPr>
                    </a:p>
                  </a:txBody>
                  <a:tcPr/>
                </a:tc>
                <a:tc>
                  <a:txBody>
                    <a:bodyPr/>
                    <a:lstStyle/>
                    <a:p>
                      <a:r>
                        <a:rPr lang="ka-GE" dirty="0" smtClean="0"/>
                        <a:t>14%</a:t>
                      </a:r>
                      <a:endParaRPr lang="en-US" dirty="0"/>
                    </a:p>
                  </a:txBody>
                  <a:tcPr/>
                </a:tc>
                <a:tc>
                  <a:txBody>
                    <a:bodyPr/>
                    <a:lstStyle/>
                    <a:p>
                      <a:r>
                        <a:rPr lang="ka-GE" dirty="0" smtClean="0"/>
                        <a:t>6%</a:t>
                      </a:r>
                      <a:endParaRPr lang="en-US" dirty="0"/>
                    </a:p>
                  </a:txBody>
                  <a:tcPr/>
                </a:tc>
                <a:tc>
                  <a:txBody>
                    <a:bodyPr/>
                    <a:lstStyle/>
                    <a:p>
                      <a:r>
                        <a:rPr lang="ka-GE" dirty="0" smtClean="0"/>
                        <a:t>0%</a:t>
                      </a:r>
                      <a:endParaRPr lang="en-US" dirty="0"/>
                    </a:p>
                  </a:txBody>
                  <a:tcPr/>
                </a:tc>
              </a:tr>
              <a:tr h="615083">
                <a:tc>
                  <a:txBody>
                    <a:bodyPr/>
                    <a:lstStyle/>
                    <a:p>
                      <a:r>
                        <a:rPr lang="ka-GE" dirty="0" smtClean="0"/>
                        <a:t>4</a:t>
                      </a:r>
                      <a:endParaRPr lang="en-US" dirty="0"/>
                    </a:p>
                  </a:txBody>
                  <a:tcPr>
                    <a:lnB w="12700" cap="flat" cmpd="sng" algn="ctr">
                      <a:solidFill>
                        <a:schemeClr val="tx1"/>
                      </a:solidFill>
                      <a:prstDash val="solid"/>
                      <a:round/>
                      <a:headEnd type="none" w="med" len="med"/>
                      <a:tailEnd type="none" w="med" len="med"/>
                    </a:lnB>
                  </a:tcPr>
                </a:tc>
                <a:tc>
                  <a:txBody>
                    <a:bodyPr/>
                    <a:lstStyle/>
                    <a:p>
                      <a:r>
                        <a:rPr lang="ka-GE" b="1" dirty="0" smtClean="0">
                          <a:solidFill>
                            <a:srgbClr val="FF0000"/>
                          </a:solidFill>
                        </a:rPr>
                        <a:t>66%</a:t>
                      </a:r>
                      <a:endParaRPr lang="en-US" b="1" dirty="0">
                        <a:solidFill>
                          <a:srgbClr val="FF0000"/>
                        </a:solidFill>
                      </a:endParaRPr>
                    </a:p>
                  </a:txBody>
                  <a:tcPr>
                    <a:lnB w="12700" cap="flat" cmpd="sng" algn="ctr">
                      <a:solidFill>
                        <a:schemeClr val="tx1"/>
                      </a:solidFill>
                      <a:prstDash val="solid"/>
                      <a:round/>
                      <a:headEnd type="none" w="med" len="med"/>
                      <a:tailEnd type="none" w="med" len="med"/>
                    </a:lnB>
                  </a:tcPr>
                </a:tc>
                <a:tc>
                  <a:txBody>
                    <a:bodyPr/>
                    <a:lstStyle/>
                    <a:p>
                      <a:r>
                        <a:rPr lang="ka-GE" dirty="0" smtClean="0"/>
                        <a:t>3%</a:t>
                      </a:r>
                      <a:endParaRPr lang="en-US" dirty="0"/>
                    </a:p>
                  </a:txBody>
                  <a:tcPr>
                    <a:lnB w="12700" cap="flat" cmpd="sng" algn="ctr">
                      <a:solidFill>
                        <a:schemeClr val="tx1"/>
                      </a:solidFill>
                      <a:prstDash val="solid"/>
                      <a:round/>
                      <a:headEnd type="none" w="med" len="med"/>
                      <a:tailEnd type="none" w="med" len="med"/>
                    </a:lnB>
                  </a:tcPr>
                </a:tc>
                <a:tc>
                  <a:txBody>
                    <a:bodyPr/>
                    <a:lstStyle/>
                    <a:p>
                      <a:r>
                        <a:rPr lang="ka-GE" dirty="0" smtClean="0"/>
                        <a:t>28%</a:t>
                      </a:r>
                      <a:endParaRPr lang="en-US" dirty="0"/>
                    </a:p>
                  </a:txBody>
                  <a:tcPr>
                    <a:lnB w="12700" cap="flat" cmpd="sng" algn="ctr">
                      <a:solidFill>
                        <a:schemeClr val="tx1"/>
                      </a:solidFill>
                      <a:prstDash val="solid"/>
                      <a:round/>
                      <a:headEnd type="none" w="med" len="med"/>
                      <a:tailEnd type="none" w="med" len="med"/>
                    </a:lnB>
                  </a:tcPr>
                </a:tc>
                <a:tc>
                  <a:txBody>
                    <a:bodyPr/>
                    <a:lstStyle/>
                    <a:p>
                      <a:r>
                        <a:rPr lang="ka-GE" dirty="0" smtClean="0"/>
                        <a:t>3%</a:t>
                      </a:r>
                      <a:endParaRPr lang="en-US" dirty="0"/>
                    </a:p>
                  </a:txBody>
                  <a:tcPr>
                    <a:lnB w="12700" cap="flat" cmpd="sng" algn="ctr">
                      <a:solidFill>
                        <a:schemeClr val="tx1"/>
                      </a:solidFill>
                      <a:prstDash val="solid"/>
                      <a:round/>
                      <a:headEnd type="none" w="med" len="med"/>
                      <a:tailEnd type="none" w="med" len="med"/>
                    </a:lnB>
                  </a:tcPr>
                </a:tc>
              </a:tr>
              <a:tr h="528393">
                <a:tc>
                  <a:txBody>
                    <a:bodyPr/>
                    <a:lstStyle/>
                    <a:p>
                      <a:r>
                        <a:rPr lang="ka-GE" dirty="0" smtClean="0"/>
                        <a:t>5</a:t>
                      </a:r>
                      <a:endParaRPr lang="en-US" dirty="0"/>
                    </a:p>
                  </a:txBody>
                  <a:tcPr>
                    <a:lnT w="12700" cap="flat" cmpd="sng" algn="ctr">
                      <a:solidFill>
                        <a:schemeClr val="tx1"/>
                      </a:solidFill>
                      <a:prstDash val="solid"/>
                      <a:round/>
                      <a:headEnd type="none" w="med" len="med"/>
                      <a:tailEnd type="none" w="med" len="med"/>
                    </a:lnT>
                  </a:tcPr>
                </a:tc>
                <a:tc>
                  <a:txBody>
                    <a:bodyPr/>
                    <a:lstStyle/>
                    <a:p>
                      <a:r>
                        <a:rPr lang="ka-GE" dirty="0" smtClean="0"/>
                        <a:t>36%</a:t>
                      </a:r>
                      <a:endParaRPr lang="en-US" dirty="0"/>
                    </a:p>
                  </a:txBody>
                  <a:tcPr>
                    <a:lnT w="12700" cap="flat" cmpd="sng" algn="ctr">
                      <a:solidFill>
                        <a:schemeClr val="tx1"/>
                      </a:solidFill>
                      <a:prstDash val="solid"/>
                      <a:round/>
                      <a:headEnd type="none" w="med" len="med"/>
                      <a:tailEnd type="none" w="med" len="med"/>
                    </a:lnT>
                  </a:tcPr>
                </a:tc>
                <a:tc>
                  <a:txBody>
                    <a:bodyPr/>
                    <a:lstStyle/>
                    <a:p>
                      <a:r>
                        <a:rPr lang="ka-GE" dirty="0" smtClean="0"/>
                        <a:t>3%</a:t>
                      </a:r>
                      <a:endParaRPr lang="en-US" dirty="0"/>
                    </a:p>
                  </a:txBody>
                  <a:tcPr>
                    <a:lnT w="12700" cap="flat" cmpd="sng" algn="ctr">
                      <a:solidFill>
                        <a:schemeClr val="tx1"/>
                      </a:solidFill>
                      <a:prstDash val="solid"/>
                      <a:round/>
                      <a:headEnd type="none" w="med" len="med"/>
                      <a:tailEnd type="none" w="med" len="med"/>
                    </a:lnT>
                  </a:tcPr>
                </a:tc>
                <a:tc>
                  <a:txBody>
                    <a:bodyPr/>
                    <a:lstStyle/>
                    <a:p>
                      <a:r>
                        <a:rPr lang="ka-GE" b="1" dirty="0" smtClean="0">
                          <a:solidFill>
                            <a:srgbClr val="FF0000"/>
                          </a:solidFill>
                        </a:rPr>
                        <a:t>58%</a:t>
                      </a:r>
                      <a:endParaRPr lang="en-US" b="1"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r>
                        <a:rPr lang="ka-GE" dirty="0" smtClean="0"/>
                        <a:t>3%</a:t>
                      </a:r>
                      <a:endParaRPr lang="en-US" dirty="0"/>
                    </a:p>
                  </a:txBody>
                  <a:tcPr>
                    <a:lnT w="12700" cap="flat" cmpd="sng" algn="ctr">
                      <a:solidFill>
                        <a:schemeClr val="tx1"/>
                      </a:solidFill>
                      <a:prstDash val="solid"/>
                      <a:round/>
                      <a:headEnd type="none" w="med" len="med"/>
                      <a:tailEnd type="none" w="med" len="med"/>
                    </a:lnT>
                  </a:tcPr>
                </a:tc>
              </a:tr>
            </a:tbl>
          </a:graphicData>
        </a:graphic>
      </p:graphicFrame>
      <p:pic>
        <p:nvPicPr>
          <p:cNvPr id="10" name="Content Placeholder 9"/>
          <p:cNvPicPr>
            <a:picLocks noGrp="1" noChangeAspect="1"/>
          </p:cNvPicPr>
          <p:nvPr>
            <p:ph sz="half" idx="2"/>
          </p:nvPr>
        </p:nvPicPr>
        <p:blipFill>
          <a:blip r:embed="rId3"/>
          <a:stretch>
            <a:fillRect/>
          </a:stretch>
        </p:blipFill>
        <p:spPr>
          <a:xfrm>
            <a:off x="381000" y="1168400"/>
            <a:ext cx="5715000" cy="5003800"/>
          </a:xfrm>
          <a:prstGeom prst="rect">
            <a:avLst/>
          </a:prstGeom>
        </p:spPr>
      </p:pic>
    </p:spTree>
    <p:extLst>
      <p:ext uri="{BB962C8B-B14F-4D97-AF65-F5344CB8AC3E}">
        <p14:creationId xmlns:p14="http://schemas.microsoft.com/office/powerpoint/2010/main" val="143719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29322"/>
          </a:xfrm>
        </p:spPr>
        <p:txBody>
          <a:bodyPr>
            <a:normAutofit/>
          </a:bodyPr>
          <a:lstStyle/>
          <a:p>
            <a:pPr algn="ctr"/>
            <a:r>
              <a:rPr lang="ka-GE" sz="2000" b="1" dirty="0">
                <a:solidFill>
                  <a:srgbClr val="000000">
                    <a:lumMod val="75000"/>
                    <a:lumOff val="25000"/>
                  </a:srgbClr>
                </a:solidFill>
                <a:ea typeface="Calibri" panose="020F0502020204030204" pitchFamily="34" charset="0"/>
                <a:cs typeface="Times New Roman" panose="02020603050405020304" pitchFamily="18" charset="0"/>
              </a:rPr>
              <a:t>ემოჯი</a:t>
            </a:r>
            <a:r>
              <a:rPr lang="ka-GE" sz="2000" dirty="0">
                <a:solidFill>
                  <a:srgbClr val="000000">
                    <a:lumMod val="75000"/>
                    <a:lumOff val="25000"/>
                  </a:srgbClr>
                </a:solidFill>
                <a:ea typeface="Calibri" panose="020F0502020204030204" pitchFamily="34" charset="0"/>
                <a:cs typeface="Times New Roman" panose="02020603050405020304" pitchFamily="18" charset="0"/>
              </a:rPr>
              <a:t> </a:t>
            </a:r>
            <a:r>
              <a:rPr lang="en-US" sz="20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a:t>
            </a:r>
            <a:r>
              <a:rPr lang="en-US" sz="2000" b="1" dirty="0">
                <a:solidFill>
                  <a:srgbClr val="FF0000"/>
                </a:solidFill>
                <a:latin typeface="Segoe UI Symbol" panose="020B0502040204020203" pitchFamily="34" charset="0"/>
                <a:ea typeface="Calibri" panose="020F0502020204030204" pitchFamily="34" charset="0"/>
                <a:cs typeface="Segoe UI Symbol" panose="020B0502040204020203" pitchFamily="34" charset="0"/>
              </a:rPr>
              <a:t>❤</a:t>
            </a:r>
            <a:r>
              <a:rPr lang="en-US" sz="20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 ”</a:t>
            </a:r>
            <a:r>
              <a:rPr lang="ka-GE" sz="2000" dirty="0">
                <a:solidFill>
                  <a:srgbClr val="FF0000"/>
                </a:solidFill>
                <a:ea typeface="Calibri" panose="020F0502020204030204" pitchFamily="34" charset="0"/>
                <a:cs typeface="Times New Roman" panose="02020603050405020304" pitchFamily="18" charset="0"/>
              </a:rPr>
              <a:t>-</a:t>
            </a:r>
            <a:r>
              <a:rPr lang="ka-GE" sz="2000" dirty="0">
                <a:solidFill>
                  <a:srgbClr val="000000">
                    <a:lumMod val="75000"/>
                    <a:lumOff val="25000"/>
                  </a:srgbClr>
                </a:solidFill>
                <a:ea typeface="Calibri" panose="020F0502020204030204" pitchFamily="34" charset="0"/>
                <a:cs typeface="Times New Roman" panose="02020603050405020304" pitchFamily="18" charset="0"/>
              </a:rPr>
              <a:t>ის</a:t>
            </a:r>
            <a:r>
              <a:rPr lang="ka-GE" sz="2000" b="1" dirty="0">
                <a:solidFill>
                  <a:srgbClr val="FF0000"/>
                </a:solidFill>
                <a:ea typeface="Calibri" panose="020F0502020204030204" pitchFamily="34" charset="0"/>
                <a:cs typeface="Times New Roman" panose="02020603050405020304" pitchFamily="18" charset="0"/>
              </a:rPr>
              <a:t> </a:t>
            </a:r>
            <a:r>
              <a:rPr lang="ka-GE" sz="2000" b="1" dirty="0" smtClean="0">
                <a:solidFill>
                  <a:srgbClr val="000000"/>
                </a:solidFill>
              </a:rPr>
              <a:t>სემანტიკური ველის გაფართოება</a:t>
            </a:r>
            <a:endParaRPr lang="en-US" sz="2000" dirty="0"/>
          </a:p>
        </p:txBody>
      </p:sp>
      <p:sp>
        <p:nvSpPr>
          <p:cNvPr id="3" name="Text Placeholder 2"/>
          <p:cNvSpPr>
            <a:spLocks noGrp="1"/>
          </p:cNvSpPr>
          <p:nvPr>
            <p:ph type="body" idx="1"/>
          </p:nvPr>
        </p:nvSpPr>
        <p:spPr>
          <a:xfrm>
            <a:off x="379828" y="1846052"/>
            <a:ext cx="5655212" cy="736282"/>
          </a:xfrm>
        </p:spPr>
        <p:txBody>
          <a:bodyPr/>
          <a:lstStyle/>
          <a:p>
            <a:pPr algn="ctr"/>
            <a:r>
              <a:rPr lang="ka-GE" b="1" dirty="0" smtClean="0">
                <a:solidFill>
                  <a:srgbClr val="FF0000"/>
                </a:solidFill>
              </a:rPr>
              <a:t>სემანტიკური კვადრატი</a:t>
            </a:r>
            <a:endParaRPr lang="en-US" b="1" dirty="0">
              <a:solidFill>
                <a:srgbClr val="FF0000"/>
              </a:solidFill>
            </a:endParaRPr>
          </a:p>
        </p:txBody>
      </p:sp>
      <p:pic>
        <p:nvPicPr>
          <p:cNvPr id="7" name="Content Placeholder 6"/>
          <p:cNvPicPr>
            <a:picLocks noGrp="1" noChangeAspect="1"/>
          </p:cNvPicPr>
          <p:nvPr>
            <p:ph sz="half" idx="2"/>
          </p:nvPr>
        </p:nvPicPr>
        <p:blipFill>
          <a:blip r:embed="rId3"/>
          <a:stretch>
            <a:fillRect/>
          </a:stretch>
        </p:blipFill>
        <p:spPr>
          <a:xfrm>
            <a:off x="379828" y="2691026"/>
            <a:ext cx="5655212" cy="2183497"/>
          </a:xfrm>
          <a:prstGeom prst="rect">
            <a:avLst/>
          </a:prstGeom>
        </p:spPr>
      </p:pic>
      <p:sp>
        <p:nvSpPr>
          <p:cNvPr id="5" name="Text Placeholder 4"/>
          <p:cNvSpPr>
            <a:spLocks noGrp="1"/>
          </p:cNvSpPr>
          <p:nvPr>
            <p:ph type="body" sz="quarter" idx="3"/>
          </p:nvPr>
        </p:nvSpPr>
        <p:spPr/>
        <p:txBody>
          <a:bodyPr/>
          <a:lstStyle/>
          <a:p>
            <a:pPr algn="ctr"/>
            <a:r>
              <a:rPr lang="ka-GE" b="1" dirty="0" smtClean="0">
                <a:solidFill>
                  <a:srgbClr val="FF0000"/>
                </a:solidFill>
              </a:rPr>
              <a:t>სემანტიკური გაფართოება</a:t>
            </a:r>
            <a:endParaRPr lang="en-US" b="1" dirty="0">
              <a:solidFill>
                <a:srgbClr val="FF0000"/>
              </a:solidFill>
            </a:endParaRPr>
          </a:p>
        </p:txBody>
      </p:sp>
      <p:pic>
        <p:nvPicPr>
          <p:cNvPr id="8" name="Content Placeholder 7"/>
          <p:cNvPicPr>
            <a:picLocks noGrp="1" noChangeAspect="1"/>
          </p:cNvPicPr>
          <p:nvPr>
            <p:ph sz="quarter" idx="4"/>
          </p:nvPr>
        </p:nvPicPr>
        <p:blipFill>
          <a:blip r:embed="rId4"/>
          <a:stretch>
            <a:fillRect/>
          </a:stretch>
        </p:blipFill>
        <p:spPr>
          <a:xfrm>
            <a:off x="6475751" y="2691026"/>
            <a:ext cx="5516379" cy="2319227"/>
          </a:xfrm>
          <a:prstGeom prst="rect">
            <a:avLst/>
          </a:prstGeom>
        </p:spPr>
      </p:pic>
    </p:spTree>
    <p:extLst>
      <p:ext uri="{BB962C8B-B14F-4D97-AF65-F5344CB8AC3E}">
        <p14:creationId xmlns:p14="http://schemas.microsoft.com/office/powerpoint/2010/main" val="410909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1220</TotalTime>
  <Words>647</Words>
  <Application>Microsoft Office PowerPoint</Application>
  <PresentationFormat>Widescreen</PresentationFormat>
  <Paragraphs>148</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Calibri Light</vt:lpstr>
      <vt:lpstr>Segoe UI Symbol</vt:lpstr>
      <vt:lpstr>Sylfaen</vt:lpstr>
      <vt:lpstr>Symbol</vt:lpstr>
      <vt:lpstr>Times New Roman</vt:lpstr>
      <vt:lpstr>Retrospect</vt:lpstr>
      <vt:lpstr>„ ემოჯი „“ სემანტიკური გაფართოება სოციალური ქსელის წერით დისკურში“ მიზნები და ამოცანები</vt:lpstr>
      <vt:lpstr>ელექტრონული დისკურსის თავისებურებები (დ. კრისტალი  "netspeak" ‘electronic discourse, electronic language, interactive written discourse’ )</vt:lpstr>
      <vt:lpstr>დიგიტალური წერითი დისკურსი  სოციალური სემიოტიკის პრიზმაში</vt:lpstr>
      <vt:lpstr>PowerPoint Presentation</vt:lpstr>
      <vt:lpstr>ემოციური ხატების(ემოტიკონი/ემოჯი) მულტიფუნქციურობა</vt:lpstr>
      <vt:lpstr>როგორ ვანიჭებთ მნიშვნელობებს სიტყვა სურათს/ემოჯის?</vt:lpstr>
      <vt:lpstr>სოციალურ  გამოკითხვაში მონაწილეობდა 25-45 წლის   60 ინტერვიუვერი (30 ქალი და 30 მამაკაცი) </vt:lpstr>
      <vt:lpstr>პრაგმატიკული ტენდენციები</vt:lpstr>
      <vt:lpstr>ემოჯი “❤ ”-ის სემანტიკური ველის გაფართოება</vt:lpstr>
      <vt:lpstr>ემოჯი “❤ ”-ის მულტიმოდალობა და პოლისემანტურობა</vt:lpstr>
      <vt:lpstr>დასკვნა</vt:lpstr>
      <vt:lpstr>„...ისე მარტო ვარ,  ფეისბუქზე დახატული გულების მჯერა, როგორც ღმერთის, ბავშვობიდან რომ ჩამჭიდა ხელი და ალალბედზე სულ გვირაბებში დამატარებს....“ გ.ლობჟანიძე ჟან ბოდრიარის იმიჯის განვითარების ოთხი ფაზა:“სიმულაკრები?</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53</cp:revision>
  <dcterms:created xsi:type="dcterms:W3CDTF">2020-12-02T16:00:35Z</dcterms:created>
  <dcterms:modified xsi:type="dcterms:W3CDTF">2021-07-12T05:47:29Z</dcterms:modified>
</cp:coreProperties>
</file>